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3"/>
  </p:sldMasterIdLst>
  <p:notesMasterIdLst>
    <p:notesMasterId r:id="rId60"/>
  </p:notesMasterIdLst>
  <p:sldIdLst>
    <p:sldId id="256" r:id="rId4"/>
    <p:sldId id="257" r:id="rId5"/>
    <p:sldId id="259" r:id="rId6"/>
    <p:sldId id="260" r:id="rId7"/>
    <p:sldId id="263" r:id="rId8"/>
    <p:sldId id="264" r:id="rId9"/>
    <p:sldId id="261" r:id="rId10"/>
    <p:sldId id="262" r:id="rId11"/>
    <p:sldId id="265" r:id="rId12"/>
    <p:sldId id="266" r:id="rId13"/>
    <p:sldId id="323" r:id="rId14"/>
    <p:sldId id="324" r:id="rId15"/>
    <p:sldId id="325" r:id="rId16"/>
    <p:sldId id="267" r:id="rId17"/>
    <p:sldId id="296" r:id="rId18"/>
    <p:sldId id="268" r:id="rId19"/>
    <p:sldId id="297" r:id="rId20"/>
    <p:sldId id="298" r:id="rId21"/>
    <p:sldId id="299" r:id="rId22"/>
    <p:sldId id="300" r:id="rId23"/>
    <p:sldId id="301" r:id="rId24"/>
    <p:sldId id="302" r:id="rId25"/>
    <p:sldId id="303" r:id="rId26"/>
    <p:sldId id="304" r:id="rId27"/>
    <p:sldId id="305" r:id="rId28"/>
    <p:sldId id="306" r:id="rId29"/>
    <p:sldId id="307" r:id="rId30"/>
    <p:sldId id="308" r:id="rId31"/>
    <p:sldId id="309" r:id="rId32"/>
    <p:sldId id="269" r:id="rId33"/>
    <p:sldId id="270" r:id="rId34"/>
    <p:sldId id="310" r:id="rId35"/>
    <p:sldId id="311" r:id="rId36"/>
    <p:sldId id="312" r:id="rId37"/>
    <p:sldId id="313" r:id="rId38"/>
    <p:sldId id="314" r:id="rId39"/>
    <p:sldId id="315" r:id="rId40"/>
    <p:sldId id="316" r:id="rId41"/>
    <p:sldId id="317" r:id="rId42"/>
    <p:sldId id="318" r:id="rId43"/>
    <p:sldId id="319" r:id="rId44"/>
    <p:sldId id="320" r:id="rId45"/>
    <p:sldId id="321" r:id="rId46"/>
    <p:sldId id="322" r:id="rId47"/>
    <p:sldId id="271" r:id="rId48"/>
    <p:sldId id="281" r:id="rId49"/>
    <p:sldId id="289" r:id="rId50"/>
    <p:sldId id="290" r:id="rId51"/>
    <p:sldId id="291" r:id="rId52"/>
    <p:sldId id="292" r:id="rId53"/>
    <p:sldId id="293" r:id="rId54"/>
    <p:sldId id="294" r:id="rId55"/>
    <p:sldId id="282" r:id="rId56"/>
    <p:sldId id="284" r:id="rId57"/>
    <p:sldId id="285" r:id="rId58"/>
    <p:sldId id="288" r:id="rId59"/>
  </p:sldIdLst>
  <p:sldSz cx="10969625" cy="6170613"/>
  <p:notesSz cx="6858000" cy="9144000"/>
  <p:custDataLst>
    <p:tags r:id="rId61"/>
  </p:custDataLst>
  <p:defaultTextStyle>
    <a:defPPr>
      <a:defRPr lang="de-DE"/>
    </a:defPPr>
    <a:lvl1pPr algn="l" rtl="0" fontAlgn="base">
      <a:spcBef>
        <a:spcPct val="0"/>
      </a:spcBef>
      <a:spcAft>
        <a:spcPct val="0"/>
      </a:spcAft>
      <a:defRPr kern="1200">
        <a:solidFill>
          <a:schemeClr val="tx1"/>
        </a:solidFill>
        <a:latin typeface="Bosch Office Sans" pitchFamily="34" charset="0"/>
        <a:ea typeface="+mn-ea"/>
        <a:cs typeface="+mn-cs"/>
      </a:defRPr>
    </a:lvl1pPr>
    <a:lvl2pPr marL="411137" algn="l" rtl="0" fontAlgn="base">
      <a:spcBef>
        <a:spcPct val="0"/>
      </a:spcBef>
      <a:spcAft>
        <a:spcPct val="0"/>
      </a:spcAft>
      <a:defRPr kern="1200">
        <a:solidFill>
          <a:schemeClr val="tx1"/>
        </a:solidFill>
        <a:latin typeface="Bosch Office Sans" pitchFamily="34" charset="0"/>
        <a:ea typeface="+mn-ea"/>
        <a:cs typeface="+mn-cs"/>
      </a:defRPr>
    </a:lvl2pPr>
    <a:lvl3pPr marL="822275" algn="l" rtl="0" fontAlgn="base">
      <a:spcBef>
        <a:spcPct val="0"/>
      </a:spcBef>
      <a:spcAft>
        <a:spcPct val="0"/>
      </a:spcAft>
      <a:defRPr kern="1200">
        <a:solidFill>
          <a:schemeClr val="tx1"/>
        </a:solidFill>
        <a:latin typeface="Bosch Office Sans" pitchFamily="34" charset="0"/>
        <a:ea typeface="+mn-ea"/>
        <a:cs typeface="+mn-cs"/>
      </a:defRPr>
    </a:lvl3pPr>
    <a:lvl4pPr marL="1233411" algn="l" rtl="0" fontAlgn="base">
      <a:spcBef>
        <a:spcPct val="0"/>
      </a:spcBef>
      <a:spcAft>
        <a:spcPct val="0"/>
      </a:spcAft>
      <a:defRPr kern="1200">
        <a:solidFill>
          <a:schemeClr val="tx1"/>
        </a:solidFill>
        <a:latin typeface="Bosch Office Sans" pitchFamily="34" charset="0"/>
        <a:ea typeface="+mn-ea"/>
        <a:cs typeface="+mn-cs"/>
      </a:defRPr>
    </a:lvl4pPr>
    <a:lvl5pPr marL="1644549" algn="l" rtl="0" fontAlgn="base">
      <a:spcBef>
        <a:spcPct val="0"/>
      </a:spcBef>
      <a:spcAft>
        <a:spcPct val="0"/>
      </a:spcAft>
      <a:defRPr kern="1200">
        <a:solidFill>
          <a:schemeClr val="tx1"/>
        </a:solidFill>
        <a:latin typeface="Bosch Office Sans" pitchFamily="34" charset="0"/>
        <a:ea typeface="+mn-ea"/>
        <a:cs typeface="+mn-cs"/>
      </a:defRPr>
    </a:lvl5pPr>
    <a:lvl6pPr marL="2055686" algn="l" defTabSz="822275" rtl="0" eaLnBrk="1" latinLnBrk="0" hangingPunct="1">
      <a:defRPr kern="1200">
        <a:solidFill>
          <a:schemeClr val="tx1"/>
        </a:solidFill>
        <a:latin typeface="Bosch Office Sans" pitchFamily="34" charset="0"/>
        <a:ea typeface="+mn-ea"/>
        <a:cs typeface="+mn-cs"/>
      </a:defRPr>
    </a:lvl6pPr>
    <a:lvl7pPr marL="2466823" algn="l" defTabSz="822275" rtl="0" eaLnBrk="1" latinLnBrk="0" hangingPunct="1">
      <a:defRPr kern="1200">
        <a:solidFill>
          <a:schemeClr val="tx1"/>
        </a:solidFill>
        <a:latin typeface="Bosch Office Sans" pitchFamily="34" charset="0"/>
        <a:ea typeface="+mn-ea"/>
        <a:cs typeface="+mn-cs"/>
      </a:defRPr>
    </a:lvl7pPr>
    <a:lvl8pPr marL="2877960" algn="l" defTabSz="822275" rtl="0" eaLnBrk="1" latinLnBrk="0" hangingPunct="1">
      <a:defRPr kern="1200">
        <a:solidFill>
          <a:schemeClr val="tx1"/>
        </a:solidFill>
        <a:latin typeface="Bosch Office Sans" pitchFamily="34" charset="0"/>
        <a:ea typeface="+mn-ea"/>
        <a:cs typeface="+mn-cs"/>
      </a:defRPr>
    </a:lvl8pPr>
    <a:lvl9pPr marL="3289097" algn="l" defTabSz="822275" rtl="0" eaLnBrk="1" latinLnBrk="0" hangingPunct="1">
      <a:defRPr kern="1200">
        <a:solidFill>
          <a:schemeClr val="tx1"/>
        </a:solidFill>
        <a:latin typeface="Bosch Office Sans"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9F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6" d="100"/>
          <a:sy n="76" d="100"/>
        </p:scale>
        <p:origin x="588"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tags" Target="tags/tag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07911F-CEAF-4F0B-98BD-EFB38C6572AA}" type="datetimeFigureOut">
              <a:rPr lang="de-DE" smtClean="0"/>
              <a:t>11.06.2020</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2D48B2-9EB0-4B37-9B35-FC11E2EA535A}" type="slidenum">
              <a:rPr lang="de-DE" smtClean="0"/>
              <a:t>‹#›</a:t>
            </a:fld>
            <a:endParaRPr lang="de-DE"/>
          </a:p>
        </p:txBody>
      </p:sp>
    </p:spTree>
    <p:extLst>
      <p:ext uri="{BB962C8B-B14F-4D97-AF65-F5344CB8AC3E}">
        <p14:creationId xmlns:p14="http://schemas.microsoft.com/office/powerpoint/2010/main" val="2203153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Only" preserve="1">
  <p:cSld name="Title Slide 1">
    <p:spTree>
      <p:nvGrpSpPr>
        <p:cNvPr id="1" name=""/>
        <p:cNvGrpSpPr/>
        <p:nvPr/>
      </p:nvGrpSpPr>
      <p:grpSpPr>
        <a:xfrm>
          <a:off x="0" y="0"/>
          <a:ext cx="0" cy="0"/>
          <a:chOff x="0" y="0"/>
          <a:chExt cx="0" cy="0"/>
        </a:xfrm>
      </p:grpSpPr>
      <p:pic>
        <p:nvPicPr>
          <p:cNvPr id="9" name="Background 1" descr="bg1_d2_169.png">
            <a:extLst>
              <a:ext uri="{FF2B5EF4-FFF2-40B4-BE49-F238E27FC236}">
                <a16:creationId xmlns:a16="http://schemas.microsoft.com/office/drawing/2014/main" id="{896CC0FD-4256-4167-AE25-A738EE088951}"/>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16" y="2"/>
            <a:ext cx="10969509" cy="6170929"/>
          </a:xfrm>
          <a:prstGeom prst="rect">
            <a:avLst/>
          </a:prstGeom>
          <a:ln w="0">
            <a:noFill/>
          </a:ln>
          <a:effectLst/>
        </p:spPr>
      </p:pic>
      <p:pic>
        <p:nvPicPr>
          <p:cNvPr id="6" name="Grafik 4" descr="logo1_d2.png">
            <a:extLst>
              <a:ext uri="{FF2B5EF4-FFF2-40B4-BE49-F238E27FC236}">
                <a16:creationId xmlns:a16="http://schemas.microsoft.com/office/drawing/2014/main" id="{173BBCFB-9404-4FBA-9EEC-E8008B6044A2}"/>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259200" y="259200"/>
            <a:ext cx="9874800" cy="5205600"/>
          </a:xfrm>
          <a:ln w="0">
            <a:noFill/>
          </a:ln>
          <a:effectLst/>
        </p:spPr>
        <p:txBody>
          <a:bodyPr anchor="t" anchorCtr="0">
            <a:normAutofit/>
          </a:bodyPr>
          <a:lstStyle>
            <a:lvl1pPr algn="l">
              <a:lnSpc>
                <a:spcPct val="90000"/>
              </a:lnSpc>
              <a:defRPr sz="7999" cap="all" baseline="0">
                <a:solidFill>
                  <a:schemeClr val="bg1"/>
                </a:solidFill>
              </a:defRPr>
            </a:lvl1pPr>
          </a:lstStyle>
          <a:p>
            <a:r>
              <a:rPr lang="en-US" noProof="1"/>
              <a:t>Add Pres. Title</a:t>
            </a:r>
          </a:p>
        </p:txBody>
      </p:sp>
      <p:pic>
        <p:nvPicPr>
          <p:cNvPr id="10" name="Grafik 3" descr="right_d2.png">
            <a:extLst>
              <a:ext uri="{FF2B5EF4-FFF2-40B4-BE49-F238E27FC236}">
                <a16:creationId xmlns:a16="http://schemas.microsoft.com/office/drawing/2014/main" id="{649683E7-5D3C-46E0-92A4-661F3C29C858}"/>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1621930316"/>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2 vertical Contents">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E29BFEC5-7639-4AE9-A818-5EB7EC3C9C54}"/>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3" name="Title 1">
            <a:extLst>
              <a:ext uri="{FF2B5EF4-FFF2-40B4-BE49-F238E27FC236}">
                <a16:creationId xmlns:a16="http://schemas.microsoft.com/office/drawing/2014/main" id="{5E99B80D-00FD-40C8-B929-FA71A2E035AA}"/>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3" name="Content Placeholder 2"/>
          <p:cNvSpPr>
            <a:spLocks noGrp="1"/>
          </p:cNvSpPr>
          <p:nvPr>
            <p:ph sz="half" idx="1" hasCustomPrompt="1"/>
          </p:nvPr>
        </p:nvSpPr>
        <p:spPr>
          <a:xfrm>
            <a:off x="259200" y="1296000"/>
            <a:ext cx="4860000" cy="41688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3"/>
          <p:cNvSpPr>
            <a:spLocks noGrp="1"/>
          </p:cNvSpPr>
          <p:nvPr>
            <p:ph sz="half" idx="2" hasCustomPrompt="1"/>
          </p:nvPr>
        </p:nvSpPr>
        <p:spPr>
          <a:xfrm>
            <a:off x="5853600" y="1295999"/>
            <a:ext cx="4860000" cy="4168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5" name="Slide Number Placeholder 4"/>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29" name="Grafik 3" descr="bottom_d2_169.png">
            <a:extLst>
              <a:ext uri="{FF2B5EF4-FFF2-40B4-BE49-F238E27FC236}">
                <a16:creationId xmlns:a16="http://schemas.microsoft.com/office/drawing/2014/main" id="{2646ABA5-1E42-496E-B88F-BEBEC4B2C7B6}"/>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0" name="Grafik 29" descr="logo2_d2.png">
            <a:extLst>
              <a:ext uri="{FF2B5EF4-FFF2-40B4-BE49-F238E27FC236}">
                <a16:creationId xmlns:a16="http://schemas.microsoft.com/office/drawing/2014/main" id="{BA9AAC15-C2E5-4D68-B499-7D3FC8760D94}"/>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2" name="Rectangle7">
            <a:extLst>
              <a:ext uri="{FF2B5EF4-FFF2-40B4-BE49-F238E27FC236}">
                <a16:creationId xmlns:a16="http://schemas.microsoft.com/office/drawing/2014/main" id="{0193DB20-8E77-4A05-AA77-554F32E8990F}"/>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4" name="Grafik 4" descr="logo1_d2.png">
            <a:extLst>
              <a:ext uri="{FF2B5EF4-FFF2-40B4-BE49-F238E27FC236}">
                <a16:creationId xmlns:a16="http://schemas.microsoft.com/office/drawing/2014/main" id="{AD1AA2B6-6C2F-4A14-9E4C-FB86A10EF6B2}"/>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787601235"/>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pos="3225" userDrawn="1">
          <p15:clr>
            <a:srgbClr val="FBAE40"/>
          </p15:clr>
        </p15:guide>
        <p15:guide id="9" pos="3687"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3 Contents">
    <p:spTree>
      <p:nvGrpSpPr>
        <p:cNvPr id="1" name=""/>
        <p:cNvGrpSpPr/>
        <p:nvPr/>
      </p:nvGrpSpPr>
      <p:grpSpPr>
        <a:xfrm>
          <a:off x="0" y="0"/>
          <a:ext cx="0" cy="0"/>
          <a:chOff x="0" y="0"/>
          <a:chExt cx="0" cy="0"/>
        </a:xfrm>
      </p:grpSpPr>
      <p:sp>
        <p:nvSpPr>
          <p:cNvPr id="18" name="Chapter_titleonly">
            <a:extLst>
              <a:ext uri="{FF2B5EF4-FFF2-40B4-BE49-F238E27FC236}">
                <a16:creationId xmlns:a16="http://schemas.microsoft.com/office/drawing/2014/main" id="{7CCAFAD8-87FF-4E8A-B13E-2709A28399CC}"/>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4" name="Title 1">
            <a:extLst>
              <a:ext uri="{FF2B5EF4-FFF2-40B4-BE49-F238E27FC236}">
                <a16:creationId xmlns:a16="http://schemas.microsoft.com/office/drawing/2014/main" id="{4213B860-B040-4AA5-BCCF-91A137076F8B}"/>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3" name="Content Placeholder 2"/>
          <p:cNvSpPr>
            <a:spLocks noGrp="1"/>
          </p:cNvSpPr>
          <p:nvPr>
            <p:ph sz="half" idx="1" hasCustomPrompt="1"/>
          </p:nvPr>
        </p:nvSpPr>
        <p:spPr>
          <a:xfrm>
            <a:off x="259200" y="1296000"/>
            <a:ext cx="3128400" cy="4168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3"/>
          <p:cNvSpPr>
            <a:spLocks noGrp="1"/>
          </p:cNvSpPr>
          <p:nvPr>
            <p:ph sz="half" idx="3" hasCustomPrompt="1"/>
          </p:nvPr>
        </p:nvSpPr>
        <p:spPr>
          <a:xfrm>
            <a:off x="7560000" y="1295999"/>
            <a:ext cx="3128400" cy="4168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5" name="Slide Number Placeholder 4"/>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29" name="Grafik 3" descr="bottom_d2_169.png">
            <a:extLst>
              <a:ext uri="{FF2B5EF4-FFF2-40B4-BE49-F238E27FC236}">
                <a16:creationId xmlns:a16="http://schemas.microsoft.com/office/drawing/2014/main" id="{2646ABA5-1E42-496E-B88F-BEBEC4B2C7B6}"/>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0" name="Grafik 29" descr="logo2_d2.png">
            <a:extLst>
              <a:ext uri="{FF2B5EF4-FFF2-40B4-BE49-F238E27FC236}">
                <a16:creationId xmlns:a16="http://schemas.microsoft.com/office/drawing/2014/main" id="{BA9AAC15-C2E5-4D68-B499-7D3FC8760D94}"/>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47" name="Content Placeholder 2">
            <a:extLst>
              <a:ext uri="{FF2B5EF4-FFF2-40B4-BE49-F238E27FC236}">
                <a16:creationId xmlns:a16="http://schemas.microsoft.com/office/drawing/2014/main" id="{3F3E027D-9EE5-4C12-9974-36EA025C350F}"/>
              </a:ext>
            </a:extLst>
          </p:cNvPr>
          <p:cNvSpPr>
            <a:spLocks noGrp="1"/>
          </p:cNvSpPr>
          <p:nvPr>
            <p:ph sz="half" idx="2" hasCustomPrompt="1"/>
          </p:nvPr>
        </p:nvSpPr>
        <p:spPr>
          <a:xfrm>
            <a:off x="3909600" y="1296000"/>
            <a:ext cx="3128400" cy="4168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3" name="Rectangle7">
            <a:extLst>
              <a:ext uri="{FF2B5EF4-FFF2-40B4-BE49-F238E27FC236}">
                <a16:creationId xmlns:a16="http://schemas.microsoft.com/office/drawing/2014/main" id="{79759149-285E-4F0E-938E-7199B34084BE}"/>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6" name="Grafik 4" descr="logo1_d2.png">
            <a:extLst>
              <a:ext uri="{FF2B5EF4-FFF2-40B4-BE49-F238E27FC236}">
                <a16:creationId xmlns:a16="http://schemas.microsoft.com/office/drawing/2014/main" id="{853C9362-E049-4C5A-93EB-CA7DB346BCAC}"/>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005200844"/>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pos="2135" userDrawn="1">
          <p15:clr>
            <a:srgbClr val="FBAE40"/>
          </p15:clr>
        </p15:guide>
        <p15:guide id="9" pos="2462" userDrawn="1">
          <p15:clr>
            <a:srgbClr val="FBAE40"/>
          </p15:clr>
        </p15:guide>
        <p15:guide id="10" pos="4434" userDrawn="1">
          <p15:clr>
            <a:srgbClr val="FBAE40"/>
          </p15:clr>
        </p15:guide>
        <p15:guide id="11" pos="4761"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4 Contents">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85E4898A-B45B-416F-8A7F-E57751056EEE}"/>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5" name="Title 1">
            <a:extLst>
              <a:ext uri="{FF2B5EF4-FFF2-40B4-BE49-F238E27FC236}">
                <a16:creationId xmlns:a16="http://schemas.microsoft.com/office/drawing/2014/main" id="{A33F6F31-B924-4EAD-BDA8-332AAD2C4179}"/>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5" name="Content Placeholder 2"/>
          <p:cNvSpPr>
            <a:spLocks noGrp="1"/>
          </p:cNvSpPr>
          <p:nvPr>
            <p:ph sz="half" idx="1" hasCustomPrompt="1"/>
          </p:nvPr>
        </p:nvSpPr>
        <p:spPr>
          <a:xfrm>
            <a:off x="259080" y="1295399"/>
            <a:ext cx="2515870" cy="416814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5549900" y="1295399"/>
            <a:ext cx="2515870" cy="416814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2"/>
          <p:cNvSpPr>
            <a:spLocks noGrp="1"/>
          </p:cNvSpPr>
          <p:nvPr>
            <p:ph sz="half" idx="2" hasCustomPrompt="1"/>
          </p:nvPr>
        </p:nvSpPr>
        <p:spPr>
          <a:xfrm>
            <a:off x="2904490" y="1295400"/>
            <a:ext cx="2515870" cy="416814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2"/>
          <p:cNvSpPr>
            <a:spLocks noGrp="1"/>
          </p:cNvSpPr>
          <p:nvPr>
            <p:ph sz="half" idx="4" hasCustomPrompt="1"/>
          </p:nvPr>
        </p:nvSpPr>
        <p:spPr>
          <a:xfrm>
            <a:off x="8195310" y="1295400"/>
            <a:ext cx="2515870" cy="416814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31" name="Grafik 3" descr="bottom_d2_169.png">
            <a:extLst>
              <a:ext uri="{FF2B5EF4-FFF2-40B4-BE49-F238E27FC236}">
                <a16:creationId xmlns:a16="http://schemas.microsoft.com/office/drawing/2014/main" id="{A3C6D0D9-04AD-43FA-8B6F-53255648BE83}"/>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2" name="Grafik 31" descr="logo2_d2.png">
            <a:extLst>
              <a:ext uri="{FF2B5EF4-FFF2-40B4-BE49-F238E27FC236}">
                <a16:creationId xmlns:a16="http://schemas.microsoft.com/office/drawing/2014/main" id="{A5FC486E-34C4-4DFC-9640-0742E0B83B94}"/>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4" name="Rectangle7">
            <a:extLst>
              <a:ext uri="{FF2B5EF4-FFF2-40B4-BE49-F238E27FC236}">
                <a16:creationId xmlns:a16="http://schemas.microsoft.com/office/drawing/2014/main" id="{3A9A741C-7644-4810-ABAF-465822FC0D7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7" name="Grafik 4" descr="logo1_d2.png">
            <a:extLst>
              <a:ext uri="{FF2B5EF4-FFF2-40B4-BE49-F238E27FC236}">
                <a16:creationId xmlns:a16="http://schemas.microsoft.com/office/drawing/2014/main" id="{2F5D5F7F-9AC3-4C8C-9378-5DCB41FEB94B}"/>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763114601"/>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pos="1749" userDrawn="1">
          <p15:clr>
            <a:srgbClr val="FBAE40"/>
          </p15:clr>
        </p15:guide>
        <p15:guide id="9" pos="1829" userDrawn="1">
          <p15:clr>
            <a:srgbClr val="FBAE40"/>
          </p15:clr>
        </p15:guide>
        <p15:guide id="10" pos="3416" userDrawn="1">
          <p15:clr>
            <a:srgbClr val="FBAE40"/>
          </p15:clr>
        </p15:guide>
        <p15:guide id="11" pos="3495" userDrawn="1">
          <p15:clr>
            <a:srgbClr val="FBAE40"/>
          </p15:clr>
        </p15:guide>
        <p15:guide id="12" pos="5082" userDrawn="1">
          <p15:clr>
            <a:srgbClr val="FBAE40"/>
          </p15:clr>
        </p15:guide>
        <p15:guide id="13" pos="516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2 horizontal Contents">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9398DDFA-1939-498B-8921-7DDB40481FE9}"/>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3" name="Title 1">
            <a:extLst>
              <a:ext uri="{FF2B5EF4-FFF2-40B4-BE49-F238E27FC236}">
                <a16:creationId xmlns:a16="http://schemas.microsoft.com/office/drawing/2014/main" id="{AB79D08E-37B8-49BA-9E18-ED577CD99900}"/>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5" name="Content Placeholder 2"/>
          <p:cNvSpPr>
            <a:spLocks noGrp="1"/>
          </p:cNvSpPr>
          <p:nvPr>
            <p:ph sz="half" idx="1" hasCustomPrompt="1"/>
          </p:nvPr>
        </p:nvSpPr>
        <p:spPr>
          <a:xfrm>
            <a:off x="259200" y="1296000"/>
            <a:ext cx="104508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2" hasCustomPrompt="1"/>
          </p:nvPr>
        </p:nvSpPr>
        <p:spPr>
          <a:xfrm>
            <a:off x="259200" y="3445201"/>
            <a:ext cx="104508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29" name="Grafik 3" descr="bottom_d2_169.png">
            <a:extLst>
              <a:ext uri="{FF2B5EF4-FFF2-40B4-BE49-F238E27FC236}">
                <a16:creationId xmlns:a16="http://schemas.microsoft.com/office/drawing/2014/main" id="{E1C644A7-78AF-407E-A25C-6F76F012AC1D}"/>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0" name="Grafik 29" descr="logo2_d2.png">
            <a:extLst>
              <a:ext uri="{FF2B5EF4-FFF2-40B4-BE49-F238E27FC236}">
                <a16:creationId xmlns:a16="http://schemas.microsoft.com/office/drawing/2014/main" id="{BF432EB7-B56F-491D-9D42-9FA89D925A5A}"/>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2" name="Rectangle7">
            <a:extLst>
              <a:ext uri="{FF2B5EF4-FFF2-40B4-BE49-F238E27FC236}">
                <a16:creationId xmlns:a16="http://schemas.microsoft.com/office/drawing/2014/main" id="{2E7C0809-54C2-4B00-97B9-AEB55C54DF3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4" name="Grafik 4" descr="logo1_d2.png">
            <a:extLst>
              <a:ext uri="{FF2B5EF4-FFF2-40B4-BE49-F238E27FC236}">
                <a16:creationId xmlns:a16="http://schemas.microsoft.com/office/drawing/2014/main" id="{F944409F-1D53-436E-A382-254727DA7F5F}"/>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3956372322"/>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orient="horz" pos="2090" userDrawn="1">
          <p15:clr>
            <a:srgbClr val="FBAE40"/>
          </p15:clr>
        </p15:guide>
        <p15:guide id="9" orient="horz" pos="2169"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2 x 2 Contents">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90C8652B-1F43-4467-AC53-668A8D3D470B}"/>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5" name="Title 1">
            <a:extLst>
              <a:ext uri="{FF2B5EF4-FFF2-40B4-BE49-F238E27FC236}">
                <a16:creationId xmlns:a16="http://schemas.microsoft.com/office/drawing/2014/main" id="{EFDBB36D-E1FF-4336-B805-B8B7F4B25A83}"/>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5" name="Content Placeholder 2"/>
          <p:cNvSpPr>
            <a:spLocks noGrp="1"/>
          </p:cNvSpPr>
          <p:nvPr>
            <p:ph sz="half" idx="1" hasCustomPrompt="1"/>
          </p:nvPr>
        </p:nvSpPr>
        <p:spPr>
          <a:xfrm>
            <a:off x="259200" y="1296000"/>
            <a:ext cx="48600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5853600" y="1295999"/>
            <a:ext cx="48600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2"/>
          <p:cNvSpPr>
            <a:spLocks noGrp="1"/>
          </p:cNvSpPr>
          <p:nvPr>
            <p:ph sz="half" idx="2" hasCustomPrompt="1"/>
          </p:nvPr>
        </p:nvSpPr>
        <p:spPr>
          <a:xfrm>
            <a:off x="259200" y="3445201"/>
            <a:ext cx="48600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3"/>
          <p:cNvSpPr>
            <a:spLocks noGrp="1"/>
          </p:cNvSpPr>
          <p:nvPr>
            <p:ph sz="half" idx="4" hasCustomPrompt="1"/>
          </p:nvPr>
        </p:nvSpPr>
        <p:spPr>
          <a:xfrm>
            <a:off x="5853600" y="3445201"/>
            <a:ext cx="48600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31" name="Grafik 3" descr="bottom_d2_169.png">
            <a:extLst>
              <a:ext uri="{FF2B5EF4-FFF2-40B4-BE49-F238E27FC236}">
                <a16:creationId xmlns:a16="http://schemas.microsoft.com/office/drawing/2014/main" id="{14946AFE-2563-4C40-963E-DFE36F6D3171}"/>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2" name="Grafik 31" descr="logo2_d2.png">
            <a:extLst>
              <a:ext uri="{FF2B5EF4-FFF2-40B4-BE49-F238E27FC236}">
                <a16:creationId xmlns:a16="http://schemas.microsoft.com/office/drawing/2014/main" id="{8A247A46-B0BA-49FE-BDE2-4F90A7348546}"/>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4" name="Rectangle7">
            <a:extLst>
              <a:ext uri="{FF2B5EF4-FFF2-40B4-BE49-F238E27FC236}">
                <a16:creationId xmlns:a16="http://schemas.microsoft.com/office/drawing/2014/main" id="{43F0E5D0-784C-433E-AAB0-40D43C1BCBA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6" name="Grafik 4" descr="logo1_d2.png">
            <a:extLst>
              <a:ext uri="{FF2B5EF4-FFF2-40B4-BE49-F238E27FC236}">
                <a16:creationId xmlns:a16="http://schemas.microsoft.com/office/drawing/2014/main" id="{17992435-2281-4D69-8E9C-A9BD8CD4504F}"/>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51935903"/>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orient="horz" pos="2090" userDrawn="1">
          <p15:clr>
            <a:srgbClr val="FBAE40"/>
          </p15:clr>
        </p15:guide>
        <p15:guide id="9" orient="horz" pos="2169" userDrawn="1">
          <p15:clr>
            <a:srgbClr val="FBAE40"/>
          </p15:clr>
        </p15:guide>
        <p15:guide id="10" pos="3225" userDrawn="1">
          <p15:clr>
            <a:srgbClr val="FBAE40"/>
          </p15:clr>
        </p15:guide>
        <p15:guide id="11" pos="3687"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3 x 2 Contents">
    <p:spTree>
      <p:nvGrpSpPr>
        <p:cNvPr id="1" name=""/>
        <p:cNvGrpSpPr/>
        <p:nvPr/>
      </p:nvGrpSpPr>
      <p:grpSpPr>
        <a:xfrm>
          <a:off x="0" y="0"/>
          <a:ext cx="0" cy="0"/>
          <a:chOff x="0" y="0"/>
          <a:chExt cx="0" cy="0"/>
        </a:xfrm>
      </p:grpSpPr>
      <p:sp>
        <p:nvSpPr>
          <p:cNvPr id="21" name="Chapter_titleonly">
            <a:extLst>
              <a:ext uri="{FF2B5EF4-FFF2-40B4-BE49-F238E27FC236}">
                <a16:creationId xmlns:a16="http://schemas.microsoft.com/office/drawing/2014/main" id="{FEDBFC76-9F59-4A18-8E8B-EDDF9CC208BC}"/>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7" name="Title 1">
            <a:extLst>
              <a:ext uri="{FF2B5EF4-FFF2-40B4-BE49-F238E27FC236}">
                <a16:creationId xmlns:a16="http://schemas.microsoft.com/office/drawing/2014/main" id="{0226D581-60F4-440B-A410-F6582BC0DCF0}"/>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5" name="Content Placeholder 2"/>
          <p:cNvSpPr>
            <a:spLocks noGrp="1"/>
          </p:cNvSpPr>
          <p:nvPr>
            <p:ph sz="half" idx="1" hasCustomPrompt="1"/>
          </p:nvPr>
        </p:nvSpPr>
        <p:spPr>
          <a:xfrm>
            <a:off x="259200" y="1296000"/>
            <a:ext cx="3128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3909600" y="1295999"/>
            <a:ext cx="3128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5" hasCustomPrompt="1"/>
          </p:nvPr>
        </p:nvSpPr>
        <p:spPr>
          <a:xfrm>
            <a:off x="7560000" y="1295999"/>
            <a:ext cx="3128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2"/>
          <p:cNvSpPr>
            <a:spLocks noGrp="1"/>
          </p:cNvSpPr>
          <p:nvPr>
            <p:ph sz="half" idx="2" hasCustomPrompt="1"/>
          </p:nvPr>
        </p:nvSpPr>
        <p:spPr>
          <a:xfrm>
            <a:off x="259200" y="3445201"/>
            <a:ext cx="3128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3"/>
          <p:cNvSpPr>
            <a:spLocks noGrp="1"/>
          </p:cNvSpPr>
          <p:nvPr>
            <p:ph sz="half" idx="4" hasCustomPrompt="1"/>
          </p:nvPr>
        </p:nvSpPr>
        <p:spPr>
          <a:xfrm>
            <a:off x="3909600" y="3445201"/>
            <a:ext cx="3128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3"/>
          <p:cNvSpPr>
            <a:spLocks noGrp="1"/>
          </p:cNvSpPr>
          <p:nvPr>
            <p:ph sz="half" idx="6" hasCustomPrompt="1"/>
          </p:nvPr>
        </p:nvSpPr>
        <p:spPr>
          <a:xfrm>
            <a:off x="7560000" y="3445201"/>
            <a:ext cx="3128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33" name="Grafik 3" descr="bottom_d2_169.png">
            <a:extLst>
              <a:ext uri="{FF2B5EF4-FFF2-40B4-BE49-F238E27FC236}">
                <a16:creationId xmlns:a16="http://schemas.microsoft.com/office/drawing/2014/main" id="{D68326DC-5F3B-4205-8352-8D213F6B12F1}"/>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4" name="Grafik 33" descr="logo2_d2.png">
            <a:extLst>
              <a:ext uri="{FF2B5EF4-FFF2-40B4-BE49-F238E27FC236}">
                <a16:creationId xmlns:a16="http://schemas.microsoft.com/office/drawing/2014/main" id="{6306B871-7048-4385-84D6-368540647FAF}"/>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6" name="Rectangle7">
            <a:extLst>
              <a:ext uri="{FF2B5EF4-FFF2-40B4-BE49-F238E27FC236}">
                <a16:creationId xmlns:a16="http://schemas.microsoft.com/office/drawing/2014/main" id="{C680F8C7-4715-4E6C-829A-E87F16C03BB3}"/>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8" name="Grafik 4" descr="logo1_d2.png">
            <a:extLst>
              <a:ext uri="{FF2B5EF4-FFF2-40B4-BE49-F238E27FC236}">
                <a16:creationId xmlns:a16="http://schemas.microsoft.com/office/drawing/2014/main" id="{058025F0-4E5A-4419-90FC-FD31DB24C306}"/>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482577220"/>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pos="2140" userDrawn="1">
          <p15:clr>
            <a:srgbClr val="FBAE40"/>
          </p15:clr>
        </p15:guide>
        <p15:guide id="9" pos="2457" userDrawn="1">
          <p15:clr>
            <a:srgbClr val="FBAE40"/>
          </p15:clr>
        </p15:guide>
        <p15:guide id="10" pos="4434" userDrawn="1">
          <p15:clr>
            <a:srgbClr val="FBAE40"/>
          </p15:clr>
        </p15:guide>
        <p15:guide id="11" pos="4761" userDrawn="1">
          <p15:clr>
            <a:srgbClr val="FBAE40"/>
          </p15:clr>
        </p15:guide>
        <p15:guide id="12" orient="horz" pos="2090" userDrawn="1">
          <p15:clr>
            <a:srgbClr val="FBAE40"/>
          </p15:clr>
        </p15:guide>
        <p15:guide id="13" orient="horz" pos="2169"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4 x 2 Contents">
    <p:spTree>
      <p:nvGrpSpPr>
        <p:cNvPr id="1" name=""/>
        <p:cNvGrpSpPr/>
        <p:nvPr/>
      </p:nvGrpSpPr>
      <p:grpSpPr>
        <a:xfrm>
          <a:off x="0" y="0"/>
          <a:ext cx="0" cy="0"/>
          <a:chOff x="0" y="0"/>
          <a:chExt cx="0" cy="0"/>
        </a:xfrm>
      </p:grpSpPr>
      <p:sp>
        <p:nvSpPr>
          <p:cNvPr id="24" name="Chapter_titleonly">
            <a:extLst>
              <a:ext uri="{FF2B5EF4-FFF2-40B4-BE49-F238E27FC236}">
                <a16:creationId xmlns:a16="http://schemas.microsoft.com/office/drawing/2014/main" id="{20D581F7-7281-48B4-B67B-7228F84F398D}"/>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9" name="Title 1">
            <a:extLst>
              <a:ext uri="{FF2B5EF4-FFF2-40B4-BE49-F238E27FC236}">
                <a16:creationId xmlns:a16="http://schemas.microsoft.com/office/drawing/2014/main" id="{C7544615-D17B-4350-B517-7E469AC91ABA}"/>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5" name="Content Placeholder 2"/>
          <p:cNvSpPr>
            <a:spLocks noGrp="1"/>
          </p:cNvSpPr>
          <p:nvPr>
            <p:ph sz="half" idx="1" hasCustomPrompt="1"/>
          </p:nvPr>
        </p:nvSpPr>
        <p:spPr>
          <a:xfrm>
            <a:off x="259200" y="1296000"/>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2905200" y="1295999"/>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7" hasCustomPrompt="1"/>
          </p:nvPr>
        </p:nvSpPr>
        <p:spPr>
          <a:xfrm>
            <a:off x="8197200" y="1295999"/>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2"/>
          <p:cNvSpPr>
            <a:spLocks noGrp="1"/>
          </p:cNvSpPr>
          <p:nvPr>
            <p:ph sz="half" idx="2" hasCustomPrompt="1"/>
          </p:nvPr>
        </p:nvSpPr>
        <p:spPr>
          <a:xfrm>
            <a:off x="259200" y="3445201"/>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3"/>
          <p:cNvSpPr>
            <a:spLocks noGrp="1"/>
          </p:cNvSpPr>
          <p:nvPr>
            <p:ph sz="half" idx="4" hasCustomPrompt="1"/>
          </p:nvPr>
        </p:nvSpPr>
        <p:spPr>
          <a:xfrm>
            <a:off x="2905200" y="3445201"/>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3"/>
          <p:cNvSpPr>
            <a:spLocks noGrp="1"/>
          </p:cNvSpPr>
          <p:nvPr>
            <p:ph sz="half" idx="8" hasCustomPrompt="1"/>
          </p:nvPr>
        </p:nvSpPr>
        <p:spPr>
          <a:xfrm>
            <a:off x="8197200" y="3445201"/>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33" name="Grafik 3" descr="bottom_d2_169.png">
            <a:extLst>
              <a:ext uri="{FF2B5EF4-FFF2-40B4-BE49-F238E27FC236}">
                <a16:creationId xmlns:a16="http://schemas.microsoft.com/office/drawing/2014/main" id="{D68326DC-5F3B-4205-8352-8D213F6B12F1}"/>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4" name="Grafik 33" descr="logo2_d2.png">
            <a:extLst>
              <a:ext uri="{FF2B5EF4-FFF2-40B4-BE49-F238E27FC236}">
                <a16:creationId xmlns:a16="http://schemas.microsoft.com/office/drawing/2014/main" id="{6306B871-7048-4385-84D6-368540647FAF}"/>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7" name="Content Placeholder 3">
            <a:extLst>
              <a:ext uri="{FF2B5EF4-FFF2-40B4-BE49-F238E27FC236}">
                <a16:creationId xmlns:a16="http://schemas.microsoft.com/office/drawing/2014/main" id="{58468F8D-277D-4F1A-84A1-62122010643F}"/>
              </a:ext>
            </a:extLst>
          </p:cNvPr>
          <p:cNvSpPr>
            <a:spLocks noGrp="1"/>
          </p:cNvSpPr>
          <p:nvPr>
            <p:ph sz="half" idx="5" hasCustomPrompt="1"/>
          </p:nvPr>
        </p:nvSpPr>
        <p:spPr>
          <a:xfrm>
            <a:off x="5551200" y="1296000"/>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8" name="Content Placeholder 3">
            <a:extLst>
              <a:ext uri="{FF2B5EF4-FFF2-40B4-BE49-F238E27FC236}">
                <a16:creationId xmlns:a16="http://schemas.microsoft.com/office/drawing/2014/main" id="{B143799E-2832-49D7-9953-45BACACA7549}"/>
              </a:ext>
            </a:extLst>
          </p:cNvPr>
          <p:cNvSpPr>
            <a:spLocks noGrp="1"/>
          </p:cNvSpPr>
          <p:nvPr>
            <p:ph sz="half" idx="6" hasCustomPrompt="1"/>
          </p:nvPr>
        </p:nvSpPr>
        <p:spPr>
          <a:xfrm>
            <a:off x="5551200" y="3445200"/>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21" name="Rectangle7">
            <a:extLst>
              <a:ext uri="{FF2B5EF4-FFF2-40B4-BE49-F238E27FC236}">
                <a16:creationId xmlns:a16="http://schemas.microsoft.com/office/drawing/2014/main" id="{60F530EA-2EFB-4DC6-BA26-465D18FD265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22" name="Grafik 4" descr="logo1_d2.png">
            <a:extLst>
              <a:ext uri="{FF2B5EF4-FFF2-40B4-BE49-F238E27FC236}">
                <a16:creationId xmlns:a16="http://schemas.microsoft.com/office/drawing/2014/main" id="{F7F706B3-07D4-410C-B7A6-C9E5735A9928}"/>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3371421479"/>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orient="horz" pos="2090" userDrawn="1">
          <p15:clr>
            <a:srgbClr val="FBAE40"/>
          </p15:clr>
        </p15:guide>
        <p15:guide id="9" orient="horz" pos="2169" userDrawn="1">
          <p15:clr>
            <a:srgbClr val="FBAE40"/>
          </p15:clr>
        </p15:guide>
        <p15:guide id="10" pos="1749" userDrawn="1">
          <p15:clr>
            <a:srgbClr val="FBAE40"/>
          </p15:clr>
        </p15:guide>
        <p15:guide id="11" pos="1830" userDrawn="1">
          <p15:clr>
            <a:srgbClr val="FBAE40"/>
          </p15:clr>
        </p15:guide>
        <p15:guide id="12" pos="3416" userDrawn="1">
          <p15:clr>
            <a:srgbClr val="FBAE40"/>
          </p15:clr>
        </p15:guide>
        <p15:guide id="13" pos="3497" userDrawn="1">
          <p15:clr>
            <a:srgbClr val="FBAE40"/>
          </p15:clr>
        </p15:guide>
        <p15:guide id="14" pos="5082" userDrawn="1">
          <p15:clr>
            <a:srgbClr val="FBAE40"/>
          </p15:clr>
        </p15:guide>
        <p15:guide id="15" pos="5163"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9" name="Grafik 3" descr="bottom_d2_169.png">
            <a:extLst>
              <a:ext uri="{FF2B5EF4-FFF2-40B4-BE49-F238E27FC236}">
                <a16:creationId xmlns:a16="http://schemas.microsoft.com/office/drawing/2014/main" id="{EF316F00-ABDB-4F1C-8223-8689636D6D52}"/>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10" name="Grafik 9" descr="logo2_d2.png">
            <a:extLst>
              <a:ext uri="{FF2B5EF4-FFF2-40B4-BE49-F238E27FC236}">
                <a16:creationId xmlns:a16="http://schemas.microsoft.com/office/drawing/2014/main" id="{30CBBFCD-8992-45AF-92BD-7EBF3A86E1C1}"/>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8" name="Rectangle7">
            <a:extLst>
              <a:ext uri="{FF2B5EF4-FFF2-40B4-BE49-F238E27FC236}">
                <a16:creationId xmlns:a16="http://schemas.microsoft.com/office/drawing/2014/main" id="{C868D9BE-A299-4D0B-87AF-B491FAE5FD28}"/>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1" name="Grafik 4" descr="logo1_d2.png">
            <a:extLst>
              <a:ext uri="{FF2B5EF4-FFF2-40B4-BE49-F238E27FC236}">
                <a16:creationId xmlns:a16="http://schemas.microsoft.com/office/drawing/2014/main" id="{0B4DD8A5-C16C-443A-8C22-A52B612231A5}"/>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074551859"/>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Full Page Graph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Grafik 4" descr="logo1_d2.png">
            <a:extLst>
              <a:ext uri="{FF2B5EF4-FFF2-40B4-BE49-F238E27FC236}">
                <a16:creationId xmlns:a16="http://schemas.microsoft.com/office/drawing/2014/main" id="{F35DC742-BC8F-47B5-88E2-93616D59A618}"/>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6" name="Grafik 3" descr="right_d2.png">
            <a:extLst>
              <a:ext uri="{FF2B5EF4-FFF2-40B4-BE49-F238E27FC236}">
                <a16:creationId xmlns:a16="http://schemas.microsoft.com/office/drawing/2014/main" id="{2E1D2BC1-44DB-403E-B4D8-3E1DC5D199E5}"/>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1273178664"/>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 preserve="1">
  <p:cSld name="End Slide">
    <p:spTree>
      <p:nvGrpSpPr>
        <p:cNvPr id="1" name=""/>
        <p:cNvGrpSpPr/>
        <p:nvPr/>
      </p:nvGrpSpPr>
      <p:grpSpPr>
        <a:xfrm>
          <a:off x="0" y="0"/>
          <a:ext cx="0" cy="0"/>
          <a:chOff x="0" y="0"/>
          <a:chExt cx="0" cy="0"/>
        </a:xfrm>
      </p:grpSpPr>
      <p:pic>
        <p:nvPicPr>
          <p:cNvPr id="7" name="Grafik 5" descr="bg3_d2_169.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269" y="2"/>
            <a:ext cx="10969509" cy="6170929"/>
          </a:xfrm>
          <a:prstGeom prst="rect">
            <a:avLst/>
          </a:prstGeom>
          <a:ln w="0">
            <a:noFill/>
          </a:ln>
          <a:effectLst/>
        </p:spPr>
      </p:pic>
      <p:sp>
        <p:nvSpPr>
          <p:cNvPr id="8" name="Title 1">
            <a:extLst>
              <a:ext uri="{FF2B5EF4-FFF2-40B4-BE49-F238E27FC236}">
                <a16:creationId xmlns:a16="http://schemas.microsoft.com/office/drawing/2014/main" id="{D60E046F-66D0-431E-9C49-8E6C18C3F3CF}"/>
              </a:ext>
            </a:extLst>
          </p:cNvPr>
          <p:cNvSpPr>
            <a:spLocks noGrp="1"/>
          </p:cNvSpPr>
          <p:nvPr>
            <p:ph type="ctrTitle" hasCustomPrompt="1"/>
          </p:nvPr>
        </p:nvSpPr>
        <p:spPr>
          <a:xfrm>
            <a:off x="259200" y="259200"/>
            <a:ext cx="9874800" cy="5205600"/>
          </a:xfrm>
          <a:ln w="0">
            <a:noFill/>
          </a:ln>
          <a:effectLst/>
        </p:spPr>
        <p:txBody>
          <a:bodyPr anchor="t" anchorCtr="0"/>
          <a:lstStyle>
            <a:lvl1pPr algn="l">
              <a:lnSpc>
                <a:spcPct val="90000"/>
              </a:lnSpc>
              <a:defRPr sz="8000" kern="1200" cap="all" baseline="0">
                <a:solidFill>
                  <a:schemeClr val="tx1"/>
                </a:solidFill>
              </a:defRPr>
            </a:lvl1pPr>
          </a:lstStyle>
          <a:p>
            <a:r>
              <a:rPr lang="en-US" noProof="1"/>
              <a:t>Add Closing Phrase</a:t>
            </a:r>
          </a:p>
        </p:txBody>
      </p:sp>
      <p:pic>
        <p:nvPicPr>
          <p:cNvPr id="6" name="Grafik 4" descr="logo1_d2.png">
            <a:extLst>
              <a:ext uri="{FF2B5EF4-FFF2-40B4-BE49-F238E27FC236}">
                <a16:creationId xmlns:a16="http://schemas.microsoft.com/office/drawing/2014/main" id="{AD329951-67FC-4FE1-85D1-D4AEA8479C0D}"/>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9" name="Grafik 3" descr="right_d2.png">
            <a:extLst>
              <a:ext uri="{FF2B5EF4-FFF2-40B4-BE49-F238E27FC236}">
                <a16:creationId xmlns:a16="http://schemas.microsoft.com/office/drawing/2014/main" id="{7AD5F0A5-2B17-4D20-B0E6-B4F0FA977516}"/>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73796963"/>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Slide 2">
    <p:spTree>
      <p:nvGrpSpPr>
        <p:cNvPr id="1" name=""/>
        <p:cNvGrpSpPr/>
        <p:nvPr/>
      </p:nvGrpSpPr>
      <p:grpSpPr>
        <a:xfrm>
          <a:off x="0" y="0"/>
          <a:ext cx="0" cy="0"/>
          <a:chOff x="0" y="0"/>
          <a:chExt cx="0" cy="0"/>
        </a:xfrm>
      </p:grpSpPr>
      <p:pic>
        <p:nvPicPr>
          <p:cNvPr id="6" name="Background 2" descr="bg2_d2_169.png"/>
          <p:cNvPicPr>
            <a:picLocks/>
          </p:cNvPicPr>
          <p:nvPr/>
        </p:nvPicPr>
        <p:blipFill>
          <a:blip r:embed="rId2">
            <a:extLst>
              <a:ext uri="{28A0092B-C50C-407E-A947-70E740481C1C}">
                <a14:useLocalDpi xmlns:a14="http://schemas.microsoft.com/office/drawing/2010/main" val="0"/>
              </a:ext>
            </a:extLst>
          </a:blip>
          <a:stretch>
            <a:fillRect/>
          </a:stretch>
        </p:blipFill>
        <p:spPr>
          <a:xfrm>
            <a:off x="269" y="2"/>
            <a:ext cx="10969509" cy="6170929"/>
          </a:xfrm>
          <a:prstGeom prst="rect">
            <a:avLst/>
          </a:prstGeom>
          <a:ln w="0">
            <a:noFill/>
          </a:ln>
          <a:effectLst/>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259200" y="259200"/>
            <a:ext cx="9874800" cy="5205600"/>
          </a:xfrm>
          <a:ln w="0">
            <a:noFill/>
          </a:ln>
          <a:effectLst/>
        </p:spPr>
        <p:txBody>
          <a:bodyPr anchor="t" anchorCtr="0">
            <a:normAutofit/>
          </a:bodyPr>
          <a:lstStyle>
            <a:lvl1pPr algn="l">
              <a:lnSpc>
                <a:spcPct val="90000"/>
              </a:lnSpc>
              <a:defRPr sz="7999" cap="all" baseline="0">
                <a:solidFill>
                  <a:schemeClr val="bg1"/>
                </a:solidFill>
              </a:defRPr>
            </a:lvl1pPr>
          </a:lstStyle>
          <a:p>
            <a:r>
              <a:rPr lang="en-US" noProof="1"/>
              <a:t>Add Pres. Title</a:t>
            </a:r>
          </a:p>
        </p:txBody>
      </p:sp>
      <p:pic>
        <p:nvPicPr>
          <p:cNvPr id="7" name="Grafik 4" descr="logo1_d2.png">
            <a:extLst>
              <a:ext uri="{FF2B5EF4-FFF2-40B4-BE49-F238E27FC236}">
                <a16:creationId xmlns:a16="http://schemas.microsoft.com/office/drawing/2014/main" id="{7868D6E5-0EC1-4883-8CF9-7E8712A5DE97}"/>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9" name="Grafik 3" descr="right_d2.png">
            <a:extLst>
              <a:ext uri="{FF2B5EF4-FFF2-40B4-BE49-F238E27FC236}">
                <a16:creationId xmlns:a16="http://schemas.microsoft.com/office/drawing/2014/main" id="{24DBB17F-A4BD-455D-A654-0625D135562B}"/>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814531954"/>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Custom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259200" y="259200"/>
            <a:ext cx="9874800" cy="5205600"/>
          </a:xfrm>
          <a:ln w="0">
            <a:noFill/>
          </a:ln>
          <a:effectLst/>
        </p:spPr>
        <p:txBody>
          <a:bodyPr anchor="t" anchorCtr="0">
            <a:normAutofit/>
          </a:bodyPr>
          <a:lstStyle>
            <a:lvl1pPr algn="l">
              <a:lnSpc>
                <a:spcPct val="90000"/>
              </a:lnSpc>
              <a:defRPr sz="7999" cap="all" baseline="0">
                <a:solidFill>
                  <a:schemeClr val="bg1"/>
                </a:solidFill>
              </a:defRPr>
            </a:lvl1pPr>
          </a:lstStyle>
          <a:p>
            <a:r>
              <a:rPr lang="en-US" noProof="1"/>
              <a:t>Add Pres. Title</a:t>
            </a:r>
          </a:p>
        </p:txBody>
      </p:sp>
      <p:pic>
        <p:nvPicPr>
          <p:cNvPr id="7" name="Grafik 4" descr="logo1_d2.png">
            <a:extLst>
              <a:ext uri="{FF2B5EF4-FFF2-40B4-BE49-F238E27FC236}">
                <a16:creationId xmlns:a16="http://schemas.microsoft.com/office/drawing/2014/main" id="{EFF0EBDE-7B9D-4454-9B44-8763A24EC960}"/>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9" name="Grafik 3" descr="right_d2.png">
            <a:extLst>
              <a:ext uri="{FF2B5EF4-FFF2-40B4-BE49-F238E27FC236}">
                <a16:creationId xmlns:a16="http://schemas.microsoft.com/office/drawing/2014/main" id="{24DBB17F-A4BD-455D-A654-0625D135562B}"/>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3762592895"/>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Chapter Title">
    <p:bg>
      <p:bgPr>
        <a:solidFill>
          <a:schemeClr val="accent1"/>
        </a:solidFill>
        <a:effectLst/>
      </p:bgPr>
    </p:bg>
    <p:spTree>
      <p:nvGrpSpPr>
        <p:cNvPr id="1" name=""/>
        <p:cNvGrpSpPr/>
        <p:nvPr/>
      </p:nvGrpSpPr>
      <p:grpSpPr>
        <a:xfrm>
          <a:off x="0" y="0"/>
          <a:ext cx="0" cy="0"/>
          <a:chOff x="0" y="0"/>
          <a:chExt cx="0" cy="0"/>
        </a:xfrm>
      </p:grpSpPr>
      <p:sp>
        <p:nvSpPr>
          <p:cNvPr id="6" name="Chapter_title">
            <a:extLst>
              <a:ext uri="{FF2B5EF4-FFF2-40B4-BE49-F238E27FC236}">
                <a16:creationId xmlns:a16="http://schemas.microsoft.com/office/drawing/2014/main" id="{EE80FFE3-B9B2-433E-9111-10990FD419AB}"/>
              </a:ext>
            </a:extLst>
          </p:cNvPr>
          <p:cNvSpPr>
            <a:spLocks noGrp="1"/>
          </p:cNvSpPr>
          <p:nvPr>
            <p:ph type="ctrTitle" hasCustomPrompt="1"/>
          </p:nvPr>
        </p:nvSpPr>
        <p:spPr>
          <a:xfrm>
            <a:off x="259200" y="259200"/>
            <a:ext cx="9874800" cy="5205600"/>
          </a:xfrm>
          <a:ln w="0">
            <a:noFill/>
          </a:ln>
          <a:effectLst/>
        </p:spPr>
        <p:txBody>
          <a:bodyPr anchor="t" anchorCtr="0"/>
          <a:lstStyle>
            <a:lvl1pPr algn="l">
              <a:lnSpc>
                <a:spcPct val="90000"/>
              </a:lnSpc>
              <a:defRPr sz="6500" cap="all" baseline="0">
                <a:solidFill>
                  <a:schemeClr val="bg1"/>
                </a:solidFill>
              </a:defRPr>
            </a:lvl1pPr>
          </a:lstStyle>
          <a:p>
            <a:r>
              <a:rPr lang="en-US" noProof="1"/>
              <a:t>Add Chapter Title</a:t>
            </a:r>
          </a:p>
        </p:txBody>
      </p:sp>
      <p:pic>
        <p:nvPicPr>
          <p:cNvPr id="5" name="Grafik 4" descr="logo1_d2.png">
            <a:extLst>
              <a:ext uri="{FF2B5EF4-FFF2-40B4-BE49-F238E27FC236}">
                <a16:creationId xmlns:a16="http://schemas.microsoft.com/office/drawing/2014/main" id="{FC6E8050-6AB1-433E-A876-5E84688D10B0}"/>
              </a:ext>
            </a:extLst>
          </p:cNvPr>
          <p:cNvPicPr>
            <a:picLocks noSel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7" name="Grafik 3" descr="right_d2.png">
            <a:extLst>
              <a:ext uri="{FF2B5EF4-FFF2-40B4-BE49-F238E27FC236}">
                <a16:creationId xmlns:a16="http://schemas.microsoft.com/office/drawing/2014/main" id="{50EF21B3-288B-44C8-B2D9-3FFE25CF4E6C}"/>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3828809399"/>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Quot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200" y="259199"/>
            <a:ext cx="9874800" cy="5205600"/>
          </a:xfrm>
        </p:spPr>
        <p:txBody>
          <a:bodyPr anchor="ctr" anchorCtr="0"/>
          <a:lstStyle>
            <a:lvl1pPr>
              <a:lnSpc>
                <a:spcPct val="90000"/>
              </a:lnSpc>
              <a:defRPr sz="4000" i="1"/>
            </a:lvl1pPr>
          </a:lstStyle>
          <a:p>
            <a:r>
              <a:rPr lang="en-US" noProof="1"/>
              <a:t>“Add Quotation”</a:t>
            </a:r>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7" name="Grafik 3" descr="bottom_d2_169.png"/>
          <p:cNvPicPr>
            <a:picLocks noSelect="1"/>
          </p:cNvPicPr>
          <p:nvPr/>
        </p:nvPicPr>
        <p:blipFill>
          <a:blip r:embed="rId2">
            <a:extLst>
              <a:ext uri="{28A0092B-C50C-407E-A947-70E740481C1C}">
                <a14:useLocalDpi xmlns:a14="http://schemas.microsoft.com/office/drawing/2010/main" val="0"/>
              </a:ext>
            </a:extLst>
          </a:blip>
          <a:stretch>
            <a:fillRect/>
          </a:stretch>
        </p:blipFill>
        <p:spPr>
          <a:xfrm>
            <a:off x="0" y="6041390"/>
            <a:ext cx="10970260" cy="129540"/>
          </a:xfrm>
          <a:prstGeom prst="rect">
            <a:avLst/>
          </a:prstGeom>
          <a:ln w="0">
            <a:noFill/>
          </a:ln>
          <a:effectLst/>
        </p:spPr>
      </p:pic>
      <p:pic>
        <p:nvPicPr>
          <p:cNvPr id="11" name="Grafik 10" descr="logo2_d2.png">
            <a:extLst>
              <a:ext uri="{FF2B5EF4-FFF2-40B4-BE49-F238E27FC236}">
                <a16:creationId xmlns:a16="http://schemas.microsoft.com/office/drawing/2014/main" id="{77D5F5E1-4827-426B-99FE-8CE2E1270E26}"/>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2" name="Rectangle7">
            <a:extLst>
              <a:ext uri="{FF2B5EF4-FFF2-40B4-BE49-F238E27FC236}">
                <a16:creationId xmlns:a16="http://schemas.microsoft.com/office/drawing/2014/main" id="{855EB1A0-FDAA-4D62-99AE-E08E3E26E93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5" name="Grafik 4" descr="logo1_d2.png">
            <a:extLst>
              <a:ext uri="{FF2B5EF4-FFF2-40B4-BE49-F238E27FC236}">
                <a16:creationId xmlns:a16="http://schemas.microsoft.com/office/drawing/2014/main" id="{6E018BBC-5CA8-4135-B38C-8681A1586972}"/>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041778514"/>
      </p:ext>
    </p:extLst>
  </p:cSld>
  <p:clrMapOvr>
    <a:masterClrMapping/>
  </p:clrMapOvr>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nclus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200" y="259199"/>
            <a:ext cx="9874800" cy="5205600"/>
          </a:xfrm>
        </p:spPr>
        <p:txBody>
          <a:bodyPr anchor="ctr" anchorCtr="0"/>
          <a:lstStyle>
            <a:lvl1pPr>
              <a:lnSpc>
                <a:spcPct val="90000"/>
              </a:lnSpc>
              <a:defRPr sz="4000" i="0"/>
            </a:lvl1pPr>
          </a:lstStyle>
          <a:p>
            <a:r>
              <a:rPr lang="en-US" noProof="1"/>
              <a:t>Add Conclusion</a:t>
            </a:r>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7" name="Grafik 3" descr="bottom_d2_169.png"/>
          <p:cNvPicPr>
            <a:picLocks noSelect="1"/>
          </p:cNvPicPr>
          <p:nvPr/>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11" name="Grafik 10" descr="logo2_d2.png">
            <a:extLst>
              <a:ext uri="{FF2B5EF4-FFF2-40B4-BE49-F238E27FC236}">
                <a16:creationId xmlns:a16="http://schemas.microsoft.com/office/drawing/2014/main" id="{77D5F5E1-4827-426B-99FE-8CE2E1270E26}"/>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0" name="Rectangle7">
            <a:extLst>
              <a:ext uri="{FF2B5EF4-FFF2-40B4-BE49-F238E27FC236}">
                <a16:creationId xmlns:a16="http://schemas.microsoft.com/office/drawing/2014/main" id="{72390B9F-3EB3-4FEE-B4B2-61FC80890073}"/>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4" name="Grafik 4" descr="logo1_d2.png">
            <a:extLst>
              <a:ext uri="{FF2B5EF4-FFF2-40B4-BE49-F238E27FC236}">
                <a16:creationId xmlns:a16="http://schemas.microsoft.com/office/drawing/2014/main" id="{30F7B7DF-6F0E-4921-B877-3E2AD7D8C29A}"/>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532355185"/>
      </p:ext>
    </p:extLst>
  </p:cSld>
  <p:clrMapOvr>
    <a:masterClrMapping/>
  </p:clrMapOvr>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Agenda Slid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sp>
        <p:nvSpPr>
          <p:cNvPr id="6" name="Text Placeholder 5"/>
          <p:cNvSpPr>
            <a:spLocks noGrp="1"/>
          </p:cNvSpPr>
          <p:nvPr>
            <p:ph type="body" sz="quarter" idx="1" hasCustomPrompt="1"/>
          </p:nvPr>
        </p:nvSpPr>
        <p:spPr>
          <a:xfrm>
            <a:off x="259200" y="1296000"/>
            <a:ext cx="10450800" cy="4168800"/>
          </a:xfrm>
        </p:spPr>
        <p:txBody>
          <a:bodyPr/>
          <a:lstStyle>
            <a:lvl1pPr marL="251982" indent="-251982">
              <a:lnSpc>
                <a:spcPct val="107000"/>
              </a:lnSpc>
              <a:buFont typeface="+mj-lt"/>
              <a:buAutoNum type="arabicPeriod"/>
              <a:defRPr/>
            </a:lvl1pPr>
            <a:lvl2pPr marL="507563" indent="-273580">
              <a:lnSpc>
                <a:spcPct val="103000"/>
              </a:lnSpc>
              <a:buFont typeface="+mj-lt"/>
              <a:buAutoNum type="arabicPeriod"/>
              <a:defRPr/>
            </a:lvl2pPr>
            <a:lvl3pPr marL="730746" indent="-205185">
              <a:lnSpc>
                <a:spcPct val="102000"/>
              </a:lnSpc>
              <a:buFont typeface="+mj-lt"/>
              <a:buAutoNum type="arabicPeriod"/>
              <a:defRPr/>
            </a:lvl3pPr>
            <a:lvl4pPr marL="932331" indent="-183586">
              <a:lnSpc>
                <a:spcPct val="107000"/>
              </a:lnSpc>
              <a:buFont typeface="+mj-lt"/>
              <a:buAutoNum type="arabicPeriod"/>
              <a:defRPr/>
            </a:lvl4pPr>
            <a:lvl5pPr marL="932331" indent="-183586">
              <a:lnSpc>
                <a:spcPct val="103000"/>
              </a:lnSpc>
              <a:buFont typeface="+mj-lt"/>
              <a:buAutoNum type="arabicPeriod"/>
              <a:defRPr/>
            </a:lvl5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Rectangle7" hidden="1"/>
          <p:cNvSpPr>
            <a:spLocks/>
          </p:cNvSpPr>
          <p:nvPr/>
        </p:nvSpPr>
        <p:spPr>
          <a:xfrm>
            <a:off x="9223200" y="259078"/>
            <a:ext cx="1692000" cy="777721"/>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%attachmentremark% </a:t>
            </a:r>
          </a:p>
        </p:txBody>
      </p:sp>
      <p:pic>
        <p:nvPicPr>
          <p:cNvPr id="25" name="Grafik 3" descr="bottom_d2_169.png">
            <a:extLst>
              <a:ext uri="{FF2B5EF4-FFF2-40B4-BE49-F238E27FC236}">
                <a16:creationId xmlns:a16="http://schemas.microsoft.com/office/drawing/2014/main" id="{5924583E-7B93-41AC-AC5B-430C0AD45AC7}"/>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90"/>
            <a:ext cx="10970260" cy="129540"/>
          </a:xfrm>
          <a:prstGeom prst="rect">
            <a:avLst/>
          </a:prstGeom>
          <a:ln w="0">
            <a:noFill/>
          </a:ln>
          <a:effectLst/>
        </p:spPr>
      </p:pic>
      <p:pic>
        <p:nvPicPr>
          <p:cNvPr id="33" name="Grafik 32" descr="logo2_d2.png">
            <a:extLst>
              <a:ext uri="{FF2B5EF4-FFF2-40B4-BE49-F238E27FC236}">
                <a16:creationId xmlns:a16="http://schemas.microsoft.com/office/drawing/2014/main" id="{48E231CC-E3B9-4D96-AA06-B1CFFA847D96}"/>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5" name="Textfeld 4">
            <a:extLst>
              <a:ext uri="{FF2B5EF4-FFF2-40B4-BE49-F238E27FC236}">
                <a16:creationId xmlns:a16="http://schemas.microsoft.com/office/drawing/2014/main" id="{3EC746CB-10AC-40C9-8647-79D1DEB9F93D}"/>
              </a:ext>
            </a:extLst>
          </p:cNvPr>
          <p:cNvSpPr txBox="1"/>
          <p:nvPr userDrawn="1"/>
        </p:nvSpPr>
        <p:spPr>
          <a:xfrm>
            <a:off x="259200" y="259200"/>
            <a:ext cx="10450800" cy="777600"/>
          </a:xfrm>
          <a:prstGeom prst="rect">
            <a:avLst/>
          </a:prstGeom>
          <a:noFill/>
        </p:spPr>
        <p:txBody>
          <a:bodyPr wrap="square" lIns="0" tIns="0" rIns="0" bIns="0" rtlCol="0">
            <a:noAutofit/>
          </a:bodyPr>
          <a:lstStyle/>
          <a:p>
            <a:pPr marR="0" defTabSz="914400" eaLnBrk="1" fontAlgn="auto" latinLnBrk="0" hangingPunct="1">
              <a:lnSpc>
                <a:spcPct val="89000"/>
              </a:lnSpc>
              <a:spcBef>
                <a:spcPts val="0"/>
              </a:spcBef>
              <a:spcAft>
                <a:spcPts val="0"/>
              </a:spcAft>
              <a:buClrTx/>
              <a:buSzTx/>
              <a:buFontTx/>
              <a:buNone/>
              <a:tabLst/>
            </a:pPr>
            <a:r>
              <a:rPr kumimoji="0" lang="en-US" sz="2800" b="0" i="0" u="none" strike="noStrike" kern="1200" cap="none" spc="0" normalizeH="0" baseline="0" noProof="1">
                <a:ln>
                  <a:noFill/>
                </a:ln>
                <a:solidFill>
                  <a:srgbClr val="000000"/>
                </a:solidFill>
                <a:effectLst/>
                <a:uLnTx/>
                <a:uFillTx/>
              </a:rPr>
              <a:t>Agenda</a:t>
            </a:r>
          </a:p>
        </p:txBody>
      </p:sp>
      <p:sp>
        <p:nvSpPr>
          <p:cNvPr id="12" name="Rectangle7">
            <a:extLst>
              <a:ext uri="{FF2B5EF4-FFF2-40B4-BE49-F238E27FC236}">
                <a16:creationId xmlns:a16="http://schemas.microsoft.com/office/drawing/2014/main" id="{F0D59F04-5C89-4857-A44C-3D9D9D3D938E}"/>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3" name="Grafik 4" descr="logo1_d2.png">
            <a:extLst>
              <a:ext uri="{FF2B5EF4-FFF2-40B4-BE49-F238E27FC236}">
                <a16:creationId xmlns:a16="http://schemas.microsoft.com/office/drawing/2014/main" id="{39A24C14-69FA-48C5-9BFC-E264F89C2E76}"/>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940310287"/>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Only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4" name="Chapter_titleonly"/>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28" name="Grafik 3" descr="bottom_d2_169.png">
            <a:extLst>
              <a:ext uri="{FF2B5EF4-FFF2-40B4-BE49-F238E27FC236}">
                <a16:creationId xmlns:a16="http://schemas.microsoft.com/office/drawing/2014/main" id="{EE92306B-89C4-4A4D-81C1-DE629B5A33A0}"/>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5" name="Grafik 34" descr="logo2_d2.png">
            <a:extLst>
              <a:ext uri="{FF2B5EF4-FFF2-40B4-BE49-F238E27FC236}">
                <a16:creationId xmlns:a16="http://schemas.microsoft.com/office/drawing/2014/main" id="{4A0BB653-08E0-42FB-832C-B4ECC24A4E72}"/>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0" name="Rectangle7">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1" name="Grafik 4" descr="logo1_d2.png">
            <a:extLst>
              <a:ext uri="{FF2B5EF4-FFF2-40B4-BE49-F238E27FC236}">
                <a16:creationId xmlns:a16="http://schemas.microsoft.com/office/drawing/2014/main" id="{EA45B0BA-5E3B-4D0F-8BE3-B1AAA7A49623}"/>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822274495"/>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 Conten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E43D273-A15E-4B64-AFD2-1388D749B69A}"/>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15" name="Chapter_titleonly">
            <a:extLst>
              <a:ext uri="{FF2B5EF4-FFF2-40B4-BE49-F238E27FC236}">
                <a16:creationId xmlns:a16="http://schemas.microsoft.com/office/drawing/2014/main" id="{5B281E01-A653-4813-BC65-8900B31D115A}"/>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28" name="Grafik 3" descr="bottom_d2_169.png">
            <a:extLst>
              <a:ext uri="{FF2B5EF4-FFF2-40B4-BE49-F238E27FC236}">
                <a16:creationId xmlns:a16="http://schemas.microsoft.com/office/drawing/2014/main" id="{EE92306B-89C4-4A4D-81C1-DE629B5A33A0}"/>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5" name="Grafik 34" descr="logo2_d2.png">
            <a:extLst>
              <a:ext uri="{FF2B5EF4-FFF2-40B4-BE49-F238E27FC236}">
                <a16:creationId xmlns:a16="http://schemas.microsoft.com/office/drawing/2014/main" id="{4A0BB653-08E0-42FB-832C-B4ECC24A4E72}"/>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0" name="Rectangle7">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1" name="Grafik 4" descr="logo1_d2.png">
            <a:extLst>
              <a:ext uri="{FF2B5EF4-FFF2-40B4-BE49-F238E27FC236}">
                <a16:creationId xmlns:a16="http://schemas.microsoft.com/office/drawing/2014/main" id="{EA45B0BA-5E3B-4D0F-8BE3-B1AAA7A49623}"/>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
        <p:nvSpPr>
          <p:cNvPr id="5" name="Inhaltsplatzhalter 4">
            <a:extLst>
              <a:ext uri="{FF2B5EF4-FFF2-40B4-BE49-F238E27FC236}">
                <a16:creationId xmlns:a16="http://schemas.microsoft.com/office/drawing/2014/main" id="{4D46C5CB-CB38-4AD2-99D2-34C738DF30C0}"/>
              </a:ext>
            </a:extLst>
          </p:cNvPr>
          <p:cNvSpPr>
            <a:spLocks noGrp="1"/>
          </p:cNvSpPr>
          <p:nvPr>
            <p:ph sz="quarter" idx="1" hasCustomPrompt="1"/>
          </p:nvPr>
        </p:nvSpPr>
        <p:spPr>
          <a:xfrm>
            <a:off x="258762" y="1296000"/>
            <a:ext cx="10450800" cy="41688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Tree>
    <p:extLst>
      <p:ext uri="{BB962C8B-B14F-4D97-AF65-F5344CB8AC3E}">
        <p14:creationId xmlns:p14="http://schemas.microsoft.com/office/powerpoint/2010/main" val="897738281"/>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9200" y="648000"/>
            <a:ext cx="10450800" cy="388800"/>
          </a:xfrm>
          <a:prstGeom prst="rect">
            <a:avLst/>
          </a:prstGeom>
        </p:spPr>
        <p:txBody>
          <a:bodyPr vert="horz" lIns="0" tIns="0" rIns="0" bIns="0" rtlCol="0" anchor="t" anchorCtr="0">
            <a:noAutofit/>
          </a:bodyPr>
          <a:lstStyle/>
          <a:p>
            <a:r>
              <a:rPr lang="en-US" noProof="1"/>
              <a:t>Mastertitelformat bearbeiten</a:t>
            </a:r>
          </a:p>
        </p:txBody>
      </p:sp>
      <p:sp>
        <p:nvSpPr>
          <p:cNvPr id="3" name="Text Placeholder 2"/>
          <p:cNvSpPr>
            <a:spLocks noGrp="1"/>
          </p:cNvSpPr>
          <p:nvPr>
            <p:ph type="body" idx="1"/>
          </p:nvPr>
        </p:nvSpPr>
        <p:spPr>
          <a:xfrm>
            <a:off x="259200" y="1296000"/>
            <a:ext cx="10450800" cy="4168800"/>
          </a:xfrm>
          <a:prstGeom prst="rect">
            <a:avLst/>
          </a:prstGeom>
        </p:spPr>
        <p:txBody>
          <a:bodyPr vert="horz" lIns="0" tIns="0" rIns="0" bIns="0" rtlCol="0">
            <a:noAutofit/>
          </a:body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a:p>
            <a:pPr lvl="5"/>
            <a:r>
              <a:rPr lang="en-US" noProof="1"/>
              <a:t>Sixth level</a:t>
            </a:r>
          </a:p>
          <a:p>
            <a:pPr lvl="6"/>
            <a:r>
              <a:rPr lang="en-US" noProof="1"/>
              <a:t>Seventh level</a:t>
            </a:r>
          </a:p>
          <a:p>
            <a:pPr lvl="7"/>
            <a:r>
              <a:rPr lang="en-US" noProof="1"/>
              <a:t>Eighth level</a:t>
            </a:r>
          </a:p>
          <a:p>
            <a:pPr lvl="8"/>
            <a:r>
              <a:rPr lang="en-US" noProof="1"/>
              <a:t>Ninth level</a:t>
            </a:r>
          </a:p>
        </p:txBody>
      </p:sp>
      <p:sp>
        <p:nvSpPr>
          <p:cNvPr id="7" name="Slide Number Placeholder 6"/>
          <p:cNvSpPr>
            <a:spLocks noGrp="1"/>
          </p:cNvSpPr>
          <p:nvPr>
            <p:ph type="sldNum" sz="quarter" idx="12"/>
          </p:nvPr>
        </p:nvSpPr>
        <p:spPr>
          <a:xfrm>
            <a:off x="266700" y="5628640"/>
            <a:ext cx="288290" cy="410210"/>
          </a:xfrm>
          <a:prstGeom prst="rect">
            <a:avLst/>
          </a:prstGeom>
        </p:spPr>
        <p:txBody>
          <a:bodyPr vert="horz" lIns="0" tIns="0" rIns="0" bIns="0" rtlCol="0" anchor="t"/>
          <a:lstStyle>
            <a:lvl1pPr algn="l">
              <a:defRPr sz="1200">
                <a:solidFill>
                  <a:srgbClr val="999FA6"/>
                </a:solidFill>
                <a:latin typeface="+mn-lt"/>
              </a:defRPr>
            </a:lvl1pPr>
          </a:lstStyle>
          <a:p>
            <a:fld id="{4898AEC0-503E-4FA4-859C-D0F72D6E3F79}" type="slidenum">
              <a:rPr lang="en-US" noProof="1" dirty="0" smtClean="0"/>
              <a:pPr/>
              <a:t>‹#›</a:t>
            </a:fld>
            <a:endParaRPr lang="en-US" noProof="1"/>
          </a:p>
        </p:txBody>
      </p:sp>
      <p:sp>
        <p:nvSpPr>
          <p:cNvPr id="5" name="Bosch_footer_1">
            <a:extLst>
              <a:ext uri="{FF2B5EF4-FFF2-40B4-BE49-F238E27FC236}">
                <a16:creationId xmlns:a16="http://schemas.microsoft.com/office/drawing/2014/main" id="{C4A0DCBC-1EFB-43C4-AF00-AB85781F48E7}"/>
              </a:ext>
            </a:extLst>
          </p:cNvPr>
          <p:cNvSpPr txBox="1"/>
          <p:nvPr userDrawn="1"/>
        </p:nvSpPr>
        <p:spPr>
          <a:xfrm>
            <a:off x="593090" y="5643880"/>
            <a:ext cx="9152890" cy="10795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latin typeface="+mn-lt"/>
              </a:rPr>
              <a:t>Internal</a:t>
            </a:r>
            <a:r>
              <a:rPr lang="en-US" sz="600" kern="0" baseline="0" noProof="1">
                <a:solidFill>
                  <a:schemeClr val="tx1"/>
                </a:solidFill>
                <a:latin typeface="+mn-lt"/>
              </a:rPr>
              <a:t> | RBEI/BSL | 2020-06-02</a:t>
            </a:r>
          </a:p>
          <a:p>
            <a:pPr marR="0" defTabSz="914400" eaLnBrk="1" fontAlgn="auto" latinLnBrk="0" hangingPunct="1">
              <a:lnSpc>
                <a:spcPct val="107000"/>
              </a:lnSpc>
              <a:spcBef>
                <a:spcPts val="0"/>
              </a:spcBef>
              <a:spcAft>
                <a:spcPts val="100"/>
              </a:spcAft>
              <a:buClrTx/>
              <a:buSzTx/>
              <a:buFontTx/>
              <a:buNone/>
              <a:tabLst/>
            </a:pPr>
            <a:endParaRPr kumimoji="0" lang="en-US" sz="600" b="0" i="0" u="none" strike="noStrike" kern="0" cap="none" spc="0" normalizeH="0" baseline="0" noProof="1">
              <a:ln>
                <a:noFill/>
              </a:ln>
              <a:solidFill>
                <a:srgbClr val="000000"/>
              </a:solidFill>
              <a:effectLst/>
              <a:uLnTx/>
              <a:uFillTx/>
              <a:latin typeface="+mn-lt"/>
            </a:endParaRPr>
          </a:p>
        </p:txBody>
      </p:sp>
      <p:sp>
        <p:nvSpPr>
          <p:cNvPr id="8" name="Bosch_footer_2">
            <a:extLst>
              <a:ext uri="{FF2B5EF4-FFF2-40B4-BE49-F238E27FC236}">
                <a16:creationId xmlns:a16="http://schemas.microsoft.com/office/drawing/2014/main" id="{C3D77AD5-379C-4A86-AFCF-32945A0FEE26}"/>
              </a:ext>
            </a:extLst>
          </p:cNvPr>
          <p:cNvSpPr txBox="1"/>
          <p:nvPr userDrawn="1"/>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rgbClr val="B2B3B5"/>
                </a:solidFill>
                <a:latin typeface="+mn-lt"/>
              </a:rPr>
              <a:t>©  Robert Bosch Engineering and Business Solutions Private Limited 2020. All rights reserved, also regarding any disposal, exploitation, reproduction, editing, distribution, as well as in the event of applications for industrial property rights.</a:t>
            </a:r>
          </a:p>
        </p:txBody>
      </p:sp>
      <p:sp>
        <p:nvSpPr>
          <p:cNvPr id="9" name="Bosch_footer_2" hidden="1">
            <a:extLst>
              <a:ext uri="{FF2B5EF4-FFF2-40B4-BE49-F238E27FC236}">
                <a16:creationId xmlns:a16="http://schemas.microsoft.com/office/drawing/2014/main" id="{E897C98A-4665-443F-B1CF-E9B71E9916EC}"/>
              </a:ext>
            </a:extLst>
          </p:cNvPr>
          <p:cNvSpPr txBox="1"/>
          <p:nvPr userDrawn="1"/>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chemeClr val="tx1"/>
                </a:solidFill>
              </a:rPr>
              <a:t>%repositoryremark%</a:t>
            </a:r>
            <a:r>
              <a:rPr lang="en-US" sz="600" kern="0" baseline="0" noProof="1">
                <a:solidFill>
                  <a:srgbClr val="B2B3B5"/>
                </a:solidFill>
              </a:rPr>
              <a:t>%copyright%</a:t>
            </a:r>
          </a:p>
        </p:txBody>
      </p:sp>
      <p:sp>
        <p:nvSpPr>
          <p:cNvPr id="10" name="Bosch_footer_1" hidden="1">
            <a:extLst>
              <a:ext uri="{FF2B5EF4-FFF2-40B4-BE49-F238E27FC236}">
                <a16:creationId xmlns:a16="http://schemas.microsoft.com/office/drawing/2014/main" id="{BB7EB8EC-2C22-471E-A5D4-B578263D307B}"/>
              </a:ext>
            </a:extLst>
          </p:cNvPr>
          <p:cNvSpPr txBox="1"/>
          <p:nvPr userDrawn="1"/>
        </p:nvSpPr>
        <p:spPr>
          <a:xfrm>
            <a:off x="594000" y="5644800"/>
            <a:ext cx="9154800" cy="10800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rPr>
              <a:t>%confidentiality%</a:t>
            </a:r>
            <a:r>
              <a:rPr lang="en-US" sz="600" kern="0" baseline="0" noProof="1">
                <a:solidFill>
                  <a:schemeClr val="tx1"/>
                </a:solidFill>
              </a:rPr>
              <a:t>%businessunit%%departmentshort%%dateformat%</a:t>
            </a:r>
          </a:p>
        </p:txBody>
      </p:sp>
    </p:spTree>
    <p:extLst>
      <p:ext uri="{BB962C8B-B14F-4D97-AF65-F5344CB8AC3E}">
        <p14:creationId xmlns:p14="http://schemas.microsoft.com/office/powerpoint/2010/main" val="851553184"/>
      </p:ext>
    </p:extLst>
  </p:cSld>
  <p:clrMap bg1="lt1" tx1="dk1" bg2="lt2" tx2="dk2" accent1="accent1" accent2="accent2" accent3="accent3" accent4="accent4" accent5="accent5" accent6="accent6" hlink="hlink" folHlink="folHlink"/>
  <p:sldLayoutIdLst>
    <p:sldLayoutId id="2147483710" r:id="rId1"/>
    <p:sldLayoutId id="2147483741" r:id="rId2"/>
    <p:sldLayoutId id="2147483742" r:id="rId3"/>
    <p:sldLayoutId id="2147483713" r:id="rId4"/>
    <p:sldLayoutId id="2147483743" r:id="rId5"/>
    <p:sldLayoutId id="2147483721" r:id="rId6"/>
    <p:sldLayoutId id="2147483747" r:id="rId7"/>
    <p:sldLayoutId id="2147483723" r:id="rId8"/>
    <p:sldLayoutId id="2147483746" r:id="rId9"/>
    <p:sldLayoutId id="2147483744" r:id="rId10"/>
    <p:sldLayoutId id="2147483724" r:id="rId11"/>
    <p:sldLayoutId id="2147483726" r:id="rId12"/>
    <p:sldLayoutId id="2147483727" r:id="rId13"/>
    <p:sldLayoutId id="2147483728" r:id="rId14"/>
    <p:sldLayoutId id="2147483729" r:id="rId15"/>
    <p:sldLayoutId id="2147483745" r:id="rId16"/>
    <p:sldLayoutId id="2147483734" r:id="rId17"/>
    <p:sldLayoutId id="2147483731" r:id="rId18"/>
    <p:sldLayoutId id="2147483712" r:id="rId19"/>
  </p:sldLayoutIdLst>
  <p:hf hdr="0" ftr="0" dt="0"/>
  <p:txStyles>
    <p:title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p:titleStyle>
    <p:body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p:bodyStyle>
    <p:otherStyle>
      <a:defPPr>
        <a:defRPr lang="de-DE"/>
      </a:defPPr>
      <a:lvl1pPr marL="0" algn="l" defTabSz="914333" rtl="0" eaLnBrk="1" latinLnBrk="0" hangingPunct="1">
        <a:defRPr sz="1800" kern="1200">
          <a:solidFill>
            <a:schemeClr val="tx1"/>
          </a:solidFill>
          <a:latin typeface="+mn-lt"/>
          <a:ea typeface="+mn-ea"/>
          <a:cs typeface="+mn-cs"/>
        </a:defRPr>
      </a:lvl1pPr>
      <a:lvl2pPr marL="457166" algn="l" defTabSz="914333" rtl="0" eaLnBrk="1" latinLnBrk="0" hangingPunct="1">
        <a:defRPr sz="1800" kern="1200">
          <a:solidFill>
            <a:schemeClr val="tx1"/>
          </a:solidFill>
          <a:latin typeface="+mn-lt"/>
          <a:ea typeface="+mn-ea"/>
          <a:cs typeface="+mn-cs"/>
        </a:defRPr>
      </a:lvl2pPr>
      <a:lvl3pPr marL="914333" algn="l" defTabSz="914333" rtl="0" eaLnBrk="1" latinLnBrk="0" hangingPunct="1">
        <a:defRPr sz="1800" kern="1200">
          <a:solidFill>
            <a:schemeClr val="tx1"/>
          </a:solidFill>
          <a:latin typeface="+mn-lt"/>
          <a:ea typeface="+mn-ea"/>
          <a:cs typeface="+mn-cs"/>
        </a:defRPr>
      </a:lvl3pPr>
      <a:lvl4pPr marL="1371499" algn="l" defTabSz="914333" rtl="0" eaLnBrk="1" latinLnBrk="0" hangingPunct="1">
        <a:defRPr sz="1800" kern="1200">
          <a:solidFill>
            <a:schemeClr val="tx1"/>
          </a:solidFill>
          <a:latin typeface="+mn-lt"/>
          <a:ea typeface="+mn-ea"/>
          <a:cs typeface="+mn-cs"/>
        </a:defRPr>
      </a:lvl4pPr>
      <a:lvl5pPr marL="1828665" algn="l" defTabSz="914333" rtl="0" eaLnBrk="1" latinLnBrk="0" hangingPunct="1">
        <a:defRPr sz="1800" kern="1200">
          <a:solidFill>
            <a:schemeClr val="tx1"/>
          </a:solidFill>
          <a:latin typeface="+mn-lt"/>
          <a:ea typeface="+mn-ea"/>
          <a:cs typeface="+mn-cs"/>
        </a:defRPr>
      </a:lvl5pPr>
      <a:lvl6pPr marL="2285832" algn="l" defTabSz="914333" rtl="0" eaLnBrk="1" latinLnBrk="0" hangingPunct="1">
        <a:defRPr sz="1800" kern="1200">
          <a:solidFill>
            <a:schemeClr val="tx1"/>
          </a:solidFill>
          <a:latin typeface="+mn-lt"/>
          <a:ea typeface="+mn-ea"/>
          <a:cs typeface="+mn-cs"/>
        </a:defRPr>
      </a:lvl6pPr>
      <a:lvl7pPr marL="2742998" algn="l" defTabSz="914333" rtl="0" eaLnBrk="1" latinLnBrk="0" hangingPunct="1">
        <a:defRPr sz="1800" kern="1200">
          <a:solidFill>
            <a:schemeClr val="tx1"/>
          </a:solidFill>
          <a:latin typeface="+mn-lt"/>
          <a:ea typeface="+mn-ea"/>
          <a:cs typeface="+mn-cs"/>
        </a:defRPr>
      </a:lvl7pPr>
      <a:lvl8pPr marL="3200165" algn="l" defTabSz="914333" rtl="0" eaLnBrk="1" latinLnBrk="0" hangingPunct="1">
        <a:defRPr sz="1800" kern="1200">
          <a:solidFill>
            <a:schemeClr val="tx1"/>
          </a:solidFill>
          <a:latin typeface="+mn-lt"/>
          <a:ea typeface="+mn-ea"/>
          <a:cs typeface="+mn-cs"/>
        </a:defRPr>
      </a:lvl8pPr>
      <a:lvl9pPr marL="3657332" algn="l" defTabSz="91433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D82EB9-F888-4EF5-9BD3-4FB532D116CB}"/>
              </a:ext>
            </a:extLst>
          </p:cNvPr>
          <p:cNvSpPr>
            <a:spLocks noGrp="1"/>
          </p:cNvSpPr>
          <p:nvPr>
            <p:ph type="ctrTitle"/>
          </p:nvPr>
        </p:nvSpPr>
        <p:spPr/>
        <p:txBody>
          <a:bodyPr anchor="ctr">
            <a:normAutofit/>
          </a:bodyPr>
          <a:lstStyle/>
          <a:p>
            <a:pPr algn="ctr"/>
            <a:r>
              <a:rPr lang="de-DE" sz="6000" dirty="0" smtClean="0"/>
              <a:t/>
            </a:r>
            <a:br>
              <a:rPr lang="de-DE" sz="6000" dirty="0" smtClean="0"/>
            </a:br>
            <a:r>
              <a:rPr lang="de-DE" sz="6000" dirty="0" smtClean="0"/>
              <a:t>INTRODUCTION TO SAP CLOUD PLATFORM</a:t>
            </a:r>
            <a:br>
              <a:rPr lang="de-DE" sz="6000" dirty="0" smtClean="0"/>
            </a:br>
            <a:endParaRPr lang="de-DE" sz="6000" dirty="0"/>
          </a:p>
        </p:txBody>
      </p:sp>
    </p:spTree>
    <p:extLst>
      <p:ext uri="{BB962C8B-B14F-4D97-AF65-F5344CB8AC3E}">
        <p14:creationId xmlns:p14="http://schemas.microsoft.com/office/powerpoint/2010/main" val="22197877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Regions</a:t>
            </a:r>
            <a:endParaRPr lang="en-US" dirty="0"/>
          </a:p>
        </p:txBody>
      </p:sp>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10</a:t>
            </a:fld>
            <a:endParaRPr lang="en-US" noProof="1"/>
          </a:p>
        </p:txBody>
      </p:sp>
      <p:sp>
        <p:nvSpPr>
          <p:cNvPr id="5" name="Content Placeholder 4"/>
          <p:cNvSpPr>
            <a:spLocks noGrp="1"/>
          </p:cNvSpPr>
          <p:nvPr>
            <p:ph sz="quarter" idx="1"/>
          </p:nvPr>
        </p:nvSpPr>
        <p:spPr/>
        <p:txBody>
          <a:bodyPr/>
          <a:lstStyle/>
          <a:p>
            <a:pPr>
              <a:lnSpc>
                <a:spcPct val="150000"/>
              </a:lnSpc>
            </a:pPr>
            <a:r>
              <a:rPr lang="en-US" dirty="0" smtClean="0"/>
              <a:t>Represents </a:t>
            </a:r>
            <a:r>
              <a:rPr lang="en-US" dirty="0"/>
              <a:t>a geographical location where applications, data and services are hosted</a:t>
            </a:r>
            <a:r>
              <a:rPr lang="en-US" dirty="0" smtClean="0"/>
              <a:t>. </a:t>
            </a:r>
          </a:p>
          <a:p>
            <a:pPr>
              <a:lnSpc>
                <a:spcPct val="150000"/>
              </a:lnSpc>
            </a:pPr>
            <a:r>
              <a:rPr lang="en-US" dirty="0" smtClean="0"/>
              <a:t>A region is associated with one data center.</a:t>
            </a:r>
            <a:endParaRPr lang="en-US" dirty="0"/>
          </a:p>
          <a:p>
            <a:pPr>
              <a:lnSpc>
                <a:spcPct val="150000"/>
              </a:lnSpc>
            </a:pPr>
            <a:r>
              <a:rPr lang="en-US" dirty="0" smtClean="0"/>
              <a:t>Provided </a:t>
            </a:r>
            <a:r>
              <a:rPr lang="en-US" dirty="0"/>
              <a:t>by SAP  or by Infrastructure-as-a-Service(IaaS) partners like </a:t>
            </a:r>
            <a:r>
              <a:rPr lang="en-US" dirty="0" smtClean="0"/>
              <a:t>Amazon Web Services (AWS), </a:t>
            </a:r>
            <a:r>
              <a:rPr lang="en-US" dirty="0"/>
              <a:t>Microsoft Azure, Alibaba Cloud and </a:t>
            </a:r>
            <a:r>
              <a:rPr lang="en-US" dirty="0" smtClean="0"/>
              <a:t>Google Cloud Platform (GCP).</a:t>
            </a:r>
          </a:p>
          <a:p>
            <a:pPr>
              <a:lnSpc>
                <a:spcPct val="150000"/>
              </a:lnSpc>
            </a:pPr>
            <a:r>
              <a:rPr lang="en-US" dirty="0" smtClean="0"/>
              <a:t>Region is chosen at the subaccount level.</a:t>
            </a:r>
          </a:p>
          <a:p>
            <a:pPr>
              <a:lnSpc>
                <a:spcPct val="150000"/>
              </a:lnSpc>
            </a:pPr>
            <a:r>
              <a:rPr lang="en-US" dirty="0" smtClean="0"/>
              <a:t>For each subaccount we choose exactly one region and one environment.</a:t>
            </a:r>
          </a:p>
          <a:p>
            <a:pPr>
              <a:lnSpc>
                <a:spcPct val="150000"/>
              </a:lnSpc>
            </a:pPr>
            <a:r>
              <a:rPr lang="en-US" dirty="0" smtClean="0"/>
              <a:t>For each region there is a different API Endpoint.</a:t>
            </a:r>
          </a:p>
          <a:p>
            <a:pPr lvl="1">
              <a:lnSpc>
                <a:spcPct val="150000"/>
              </a:lnSpc>
            </a:pPr>
            <a:r>
              <a:rPr lang="en-US" dirty="0" smtClean="0"/>
              <a:t>api.cf.us20.hana.ondemand.com – US West</a:t>
            </a:r>
          </a:p>
          <a:p>
            <a:pPr lvl="1">
              <a:lnSpc>
                <a:spcPct val="150000"/>
              </a:lnSpc>
            </a:pPr>
            <a:r>
              <a:rPr lang="en-US" dirty="0" smtClean="0"/>
              <a:t>api.cf.eu10.hana.ondemand.com – Europe (Frankfurt)</a:t>
            </a:r>
            <a:endParaRPr lang="en-US" dirty="0"/>
          </a:p>
        </p:txBody>
      </p:sp>
    </p:spTree>
    <p:extLst>
      <p:ext uri="{BB962C8B-B14F-4D97-AF65-F5344CB8AC3E}">
        <p14:creationId xmlns:p14="http://schemas.microsoft.com/office/powerpoint/2010/main" val="16605319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2" name="Title 1"/>
          <p:cNvSpPr>
            <a:spLocks noGrp="1"/>
          </p:cNvSpPr>
          <p:nvPr>
            <p:ph type="title"/>
          </p:nvPr>
        </p:nvSpPr>
        <p:spPr/>
        <p:txBody>
          <a:bodyPr/>
          <a:lstStyle/>
          <a:p>
            <a:r>
              <a:rPr lang="en-US" dirty="0" smtClean="0"/>
              <a:t>Spaces</a:t>
            </a:r>
            <a:endParaRPr lang="en-US" dirty="0"/>
          </a:p>
        </p:txBody>
      </p:sp>
      <p:sp>
        <p:nvSpPr>
          <p:cNvPr id="5" name="Content Placeholder 4"/>
          <p:cNvSpPr>
            <a:spLocks noGrp="1"/>
          </p:cNvSpPr>
          <p:nvPr>
            <p:ph sz="half" idx="1"/>
          </p:nvPr>
        </p:nvSpPr>
        <p:spPr>
          <a:xfrm>
            <a:off x="259199" y="1157681"/>
            <a:ext cx="5168477" cy="4307119"/>
          </a:xfrm>
        </p:spPr>
        <p:txBody>
          <a:bodyPr anchor="ctr"/>
          <a:lstStyle/>
          <a:p>
            <a:pPr>
              <a:lnSpc>
                <a:spcPct val="200000"/>
              </a:lnSpc>
            </a:pPr>
            <a:r>
              <a:rPr lang="en-US" sz="1300" dirty="0" smtClean="0"/>
              <a:t>Cloud Foundry has a standard working environment for individual applications called spaces.</a:t>
            </a:r>
          </a:p>
          <a:p>
            <a:pPr>
              <a:lnSpc>
                <a:spcPct val="200000"/>
              </a:lnSpc>
            </a:pPr>
            <a:r>
              <a:rPr lang="en-US" sz="1300" dirty="0"/>
              <a:t>Spaces are individual working areas, which </a:t>
            </a:r>
            <a:r>
              <a:rPr lang="en-US" sz="1300" dirty="0" smtClean="0"/>
              <a:t>can contain more than one application.</a:t>
            </a:r>
          </a:p>
          <a:p>
            <a:pPr>
              <a:lnSpc>
                <a:spcPct val="200000"/>
              </a:lnSpc>
            </a:pPr>
            <a:r>
              <a:rPr lang="en-US" sz="1300" dirty="0"/>
              <a:t>Each space has an allocation of resources from the global account (the global account belongs to your team or organization</a:t>
            </a:r>
            <a:r>
              <a:rPr lang="en-US" sz="1300" dirty="0" smtClean="0"/>
              <a:t>).</a:t>
            </a:r>
          </a:p>
          <a:p>
            <a:pPr>
              <a:lnSpc>
                <a:spcPct val="200000"/>
              </a:lnSpc>
            </a:pPr>
            <a:r>
              <a:rPr lang="en-US" sz="1300" dirty="0"/>
              <a:t>The allocation is called a </a:t>
            </a:r>
            <a:r>
              <a:rPr lang="en-US" sz="1300" b="1" dirty="0"/>
              <a:t>quota</a:t>
            </a:r>
            <a:r>
              <a:rPr lang="en-US" sz="1300" dirty="0"/>
              <a:t> by SAP, and limits the amount of memory, the number of URL’s (called routes), and other resources</a:t>
            </a:r>
            <a:r>
              <a:rPr lang="en-US" sz="1300" dirty="0" smtClean="0"/>
              <a:t>.</a:t>
            </a:r>
          </a:p>
          <a:p>
            <a:pPr>
              <a:lnSpc>
                <a:spcPct val="200000"/>
              </a:lnSpc>
            </a:pPr>
            <a:r>
              <a:rPr lang="en-US" sz="1300" dirty="0"/>
              <a:t>Each space is assigned to 1 or more users (called </a:t>
            </a:r>
            <a:r>
              <a:rPr lang="en-US" sz="1300" b="1" dirty="0"/>
              <a:t>members</a:t>
            </a:r>
            <a:r>
              <a:rPr lang="en-US" sz="1300" dirty="0"/>
              <a:t>).</a:t>
            </a: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11</a:t>
            </a:fld>
            <a:endParaRPr lang="en-US" noProof="1"/>
          </a:p>
        </p:txBody>
      </p:sp>
      <p:pic>
        <p:nvPicPr>
          <p:cNvPr id="9" name="Picture 8"/>
          <p:cNvPicPr>
            <a:picLocks noChangeAspect="1"/>
          </p:cNvPicPr>
          <p:nvPr/>
        </p:nvPicPr>
        <p:blipFill>
          <a:blip r:embed="rId2"/>
          <a:stretch>
            <a:fillRect/>
          </a:stretch>
        </p:blipFill>
        <p:spPr>
          <a:xfrm>
            <a:off x="5795896" y="1802246"/>
            <a:ext cx="4998337" cy="2593586"/>
          </a:xfrm>
          <a:prstGeom prst="rect">
            <a:avLst/>
          </a:prstGeom>
        </p:spPr>
      </p:pic>
    </p:spTree>
    <p:extLst>
      <p:ext uri="{BB962C8B-B14F-4D97-AF65-F5344CB8AC3E}">
        <p14:creationId xmlns:p14="http://schemas.microsoft.com/office/powerpoint/2010/main" val="41297342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6700" y="789754"/>
            <a:ext cx="10450800" cy="388800"/>
          </a:xfrm>
        </p:spPr>
        <p:txBody>
          <a:bodyPr/>
          <a:lstStyle/>
          <a:p>
            <a:r>
              <a:rPr lang="en-US" dirty="0" smtClean="0"/>
              <a:t>Entitlements</a:t>
            </a:r>
            <a:endParaRPr lang="en-US" dirty="0"/>
          </a:p>
        </p:txBody>
      </p:sp>
      <p:sp>
        <p:nvSpPr>
          <p:cNvPr id="6" name="Slide Number Placeholder 5"/>
          <p:cNvSpPr>
            <a:spLocks noGrp="1"/>
          </p:cNvSpPr>
          <p:nvPr>
            <p:ph type="sldNum" sz="quarter" idx="12"/>
          </p:nvPr>
        </p:nvSpPr>
        <p:spPr/>
        <p:txBody>
          <a:bodyPr/>
          <a:lstStyle/>
          <a:p>
            <a:fld id="{4898AEC0-503E-4FA4-859C-D0F72D6E3F79}" type="slidenum">
              <a:rPr lang="en-US" noProof="1" smtClean="0"/>
              <a:pPr/>
              <a:t>12</a:t>
            </a:fld>
            <a:endParaRPr lang="en-US" noProof="1"/>
          </a:p>
        </p:txBody>
      </p:sp>
      <p:sp>
        <p:nvSpPr>
          <p:cNvPr id="7" name="Content Placeholder 6"/>
          <p:cNvSpPr>
            <a:spLocks noGrp="1"/>
          </p:cNvSpPr>
          <p:nvPr>
            <p:ph sz="quarter" idx="1"/>
          </p:nvPr>
        </p:nvSpPr>
        <p:spPr>
          <a:xfrm>
            <a:off x="266700" y="1178554"/>
            <a:ext cx="10450800" cy="4168800"/>
          </a:xfrm>
        </p:spPr>
        <p:txBody>
          <a:bodyPr anchor="ctr"/>
          <a:lstStyle/>
          <a:p>
            <a:pPr>
              <a:lnSpc>
                <a:spcPct val="200000"/>
              </a:lnSpc>
            </a:pPr>
            <a:r>
              <a:rPr lang="en-US" dirty="0" smtClean="0"/>
              <a:t>On SAP Cloud Platform, all external dependencies such as databases</a:t>
            </a:r>
            <a:r>
              <a:rPr lang="en-US" dirty="0"/>
              <a:t>, messaging systems, files systems, and so on, are services</a:t>
            </a:r>
            <a:r>
              <a:rPr lang="en-US" dirty="0" smtClean="0"/>
              <a:t>.</a:t>
            </a:r>
          </a:p>
          <a:p>
            <a:pPr>
              <a:lnSpc>
                <a:spcPct val="200000"/>
              </a:lnSpc>
            </a:pPr>
            <a:r>
              <a:rPr lang="en-US" dirty="0"/>
              <a:t>Each service has one or more service plans available. A service plan is the representation of the costs and benefits for a given variant of a particular service. </a:t>
            </a:r>
            <a:endParaRPr lang="en-US" dirty="0" smtClean="0"/>
          </a:p>
          <a:p>
            <a:pPr>
              <a:lnSpc>
                <a:spcPct val="200000"/>
              </a:lnSpc>
            </a:pPr>
            <a:r>
              <a:rPr lang="en-US" dirty="0"/>
              <a:t>An entitlement is your right to provision and consume a resource. </a:t>
            </a:r>
            <a:endParaRPr lang="en-US" dirty="0" smtClean="0"/>
          </a:p>
          <a:p>
            <a:pPr>
              <a:lnSpc>
                <a:spcPct val="200000"/>
              </a:lnSpc>
            </a:pPr>
            <a:r>
              <a:rPr lang="en-US" dirty="0"/>
              <a:t>In other words, entitlements are what service plans you're entitled to use.</a:t>
            </a:r>
          </a:p>
        </p:txBody>
      </p:sp>
    </p:spTree>
    <p:extLst>
      <p:ext uri="{BB962C8B-B14F-4D97-AF65-F5344CB8AC3E}">
        <p14:creationId xmlns:p14="http://schemas.microsoft.com/office/powerpoint/2010/main" val="7694449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564110"/>
            <a:ext cx="10450800" cy="388800"/>
          </a:xfrm>
        </p:spPr>
        <p:txBody>
          <a:bodyPr/>
          <a:lstStyle/>
          <a:p>
            <a:r>
              <a:rPr lang="en-US" dirty="0" smtClean="0"/>
              <a:t>Quotas</a:t>
            </a:r>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13</a:t>
            </a:fld>
            <a:endParaRPr lang="en-US" noProof="1"/>
          </a:p>
        </p:txBody>
      </p:sp>
      <p:sp>
        <p:nvSpPr>
          <p:cNvPr id="5" name="Content Placeholder 4"/>
          <p:cNvSpPr>
            <a:spLocks noGrp="1"/>
          </p:cNvSpPr>
          <p:nvPr>
            <p:ph sz="quarter" idx="1"/>
          </p:nvPr>
        </p:nvSpPr>
        <p:spPr>
          <a:xfrm>
            <a:off x="266700" y="1206375"/>
            <a:ext cx="10450800" cy="4168800"/>
          </a:xfrm>
        </p:spPr>
        <p:txBody>
          <a:bodyPr anchor="ctr"/>
          <a:lstStyle/>
          <a:p>
            <a:pPr>
              <a:lnSpc>
                <a:spcPct val="200000"/>
              </a:lnSpc>
            </a:pPr>
            <a:r>
              <a:rPr lang="en-US" dirty="0" smtClean="0"/>
              <a:t>Represents a numeric quantity that defines the maximum allowed consumptions of a resource.</a:t>
            </a:r>
          </a:p>
          <a:p>
            <a:pPr>
              <a:lnSpc>
                <a:spcPct val="200000"/>
              </a:lnSpc>
            </a:pPr>
            <a:r>
              <a:rPr lang="en-US" dirty="0" smtClean="0"/>
              <a:t>Some use numeric quota</a:t>
            </a:r>
          </a:p>
          <a:p>
            <a:pPr>
              <a:lnSpc>
                <a:spcPct val="200000"/>
              </a:lnSpc>
            </a:pPr>
            <a:r>
              <a:rPr lang="en-US" dirty="0" smtClean="0"/>
              <a:t>Depending on the service, they may represent different things.</a:t>
            </a:r>
          </a:p>
          <a:p>
            <a:pPr>
              <a:lnSpc>
                <a:spcPct val="200000"/>
              </a:lnSpc>
            </a:pPr>
            <a:r>
              <a:rPr lang="en-US" dirty="0" smtClean="0"/>
              <a:t>Some show as ‘limited’. </a:t>
            </a:r>
          </a:p>
          <a:p>
            <a:pPr>
              <a:lnSpc>
                <a:spcPct val="200000"/>
              </a:lnSpc>
            </a:pPr>
            <a:r>
              <a:rPr lang="en-US" dirty="0" smtClean="0"/>
              <a:t>Entitle that service to multiple subaccounts without having to worry about how much of it to distribute to each subaccount.</a:t>
            </a:r>
          </a:p>
        </p:txBody>
      </p:sp>
    </p:spTree>
    <p:extLst>
      <p:ext uri="{BB962C8B-B14F-4D97-AF65-F5344CB8AC3E}">
        <p14:creationId xmlns:p14="http://schemas.microsoft.com/office/powerpoint/2010/main" val="38413404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Trial Accounts</a:t>
            </a:r>
            <a:endParaRPr lang="en-US" dirty="0"/>
          </a:p>
        </p:txBody>
      </p:sp>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14</a:t>
            </a:fld>
            <a:endParaRPr lang="en-US" noProof="1"/>
          </a:p>
        </p:txBody>
      </p:sp>
      <p:sp>
        <p:nvSpPr>
          <p:cNvPr id="5" name="Content Placeholder 4"/>
          <p:cNvSpPr>
            <a:spLocks noGrp="1"/>
          </p:cNvSpPr>
          <p:nvPr>
            <p:ph sz="quarter" idx="1"/>
          </p:nvPr>
        </p:nvSpPr>
        <p:spPr/>
        <p:txBody>
          <a:bodyPr anchor="ctr"/>
          <a:lstStyle/>
          <a:p>
            <a:pPr>
              <a:lnSpc>
                <a:spcPct val="150000"/>
              </a:lnSpc>
            </a:pPr>
            <a:r>
              <a:rPr lang="en-US" dirty="0" smtClean="0"/>
              <a:t>Free of charge with limited services and functionality.</a:t>
            </a:r>
          </a:p>
          <a:p>
            <a:pPr>
              <a:lnSpc>
                <a:spcPct val="150000"/>
              </a:lnSpc>
            </a:pPr>
            <a:r>
              <a:rPr lang="en-US" dirty="0" smtClean="0"/>
              <a:t>One trial account per user.</a:t>
            </a:r>
          </a:p>
          <a:p>
            <a:pPr>
              <a:lnSpc>
                <a:spcPct val="150000"/>
              </a:lnSpc>
            </a:pPr>
            <a:r>
              <a:rPr lang="en-US" dirty="0" smtClean="0"/>
              <a:t>Expires after 30 days, but can be extended to a limit of 90 days.</a:t>
            </a:r>
          </a:p>
          <a:p>
            <a:pPr>
              <a:lnSpc>
                <a:spcPct val="150000"/>
              </a:lnSpc>
            </a:pPr>
            <a:r>
              <a:rPr lang="en-US" dirty="0" smtClean="0"/>
              <a:t>No service – level agreement with regard to availability of the platform.</a:t>
            </a:r>
          </a:p>
          <a:p>
            <a:pPr>
              <a:lnSpc>
                <a:spcPct val="150000"/>
              </a:lnSpc>
            </a:pPr>
            <a:r>
              <a:rPr lang="en-US" dirty="0" smtClean="0"/>
              <a:t>Applications stop automatically after a certain period of time.</a:t>
            </a:r>
            <a:endParaRPr lang="en-US" dirty="0"/>
          </a:p>
        </p:txBody>
      </p:sp>
    </p:spTree>
    <p:extLst>
      <p:ext uri="{BB962C8B-B14F-4D97-AF65-F5344CB8AC3E}">
        <p14:creationId xmlns:p14="http://schemas.microsoft.com/office/powerpoint/2010/main" val="22484994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898AEC0-503E-4FA4-859C-D0F72D6E3F79}" type="slidenum">
              <a:rPr lang="en-US" noProof="1" smtClean="0"/>
              <a:pPr/>
              <a:t>15</a:t>
            </a:fld>
            <a:endParaRPr lang="en-US" noProof="1"/>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8919" y="939924"/>
            <a:ext cx="6060244" cy="4688716"/>
          </a:xfrm>
          <a:prstGeom prst="rect">
            <a:avLst/>
          </a:prstGeom>
        </p:spPr>
      </p:pic>
      <p:sp>
        <p:nvSpPr>
          <p:cNvPr id="7" name="TextBox 6"/>
          <p:cNvSpPr txBox="1"/>
          <p:nvPr/>
        </p:nvSpPr>
        <p:spPr>
          <a:xfrm>
            <a:off x="410845" y="361084"/>
            <a:ext cx="8759854" cy="511728"/>
          </a:xfrm>
          <a:prstGeom prst="rect">
            <a:avLst/>
          </a:prstGeom>
          <a:noFill/>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en-US" sz="2800" b="0" i="0" u="none" strike="noStrike" kern="0" cap="none" spc="0" normalizeH="0" baseline="0" noProof="0" dirty="0" smtClean="0">
                <a:ln>
                  <a:noFill/>
                </a:ln>
                <a:solidFill>
                  <a:schemeClr val="accent1"/>
                </a:solidFill>
                <a:effectLst/>
                <a:uLnTx/>
                <a:uFillTx/>
              </a:rPr>
              <a:t>Trial Account Structure</a:t>
            </a:r>
          </a:p>
        </p:txBody>
      </p:sp>
    </p:spTree>
    <p:extLst>
      <p:ext uri="{BB962C8B-B14F-4D97-AF65-F5344CB8AC3E}">
        <p14:creationId xmlns:p14="http://schemas.microsoft.com/office/powerpoint/2010/main" val="328857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 Cloud Platform cockpit</a:t>
            </a:r>
            <a:endParaRPr lang="en-US" dirty="0"/>
          </a:p>
        </p:txBody>
      </p:sp>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16</a:t>
            </a:fld>
            <a:endParaRPr lang="en-US" noProof="1"/>
          </a:p>
        </p:txBody>
      </p:sp>
      <p:sp>
        <p:nvSpPr>
          <p:cNvPr id="5" name="Content Placeholder 4"/>
          <p:cNvSpPr>
            <a:spLocks noGrp="1"/>
          </p:cNvSpPr>
          <p:nvPr>
            <p:ph sz="quarter" idx="1"/>
          </p:nvPr>
        </p:nvSpPr>
        <p:spPr/>
        <p:txBody>
          <a:bodyPr anchor="ctr"/>
          <a:lstStyle/>
          <a:p>
            <a:pPr>
              <a:lnSpc>
                <a:spcPct val="200000"/>
              </a:lnSpc>
            </a:pPr>
            <a:r>
              <a:rPr lang="en-US" dirty="0" smtClean="0"/>
              <a:t>SAP Cloud Platform cockpit is the consolidated destination for operational needs.</a:t>
            </a:r>
          </a:p>
          <a:p>
            <a:pPr>
              <a:lnSpc>
                <a:spcPct val="200000"/>
              </a:lnSpc>
            </a:pPr>
            <a:r>
              <a:rPr lang="en-US" dirty="0" smtClean="0"/>
              <a:t>Entry point to SAP Cloud Platform on the web.</a:t>
            </a:r>
          </a:p>
          <a:p>
            <a:pPr>
              <a:lnSpc>
                <a:spcPct val="200000"/>
              </a:lnSpc>
            </a:pPr>
            <a:r>
              <a:rPr lang="en-US" dirty="0" smtClean="0"/>
              <a:t>Monitoring of resources, databases and applications.</a:t>
            </a:r>
          </a:p>
          <a:p>
            <a:pPr>
              <a:lnSpc>
                <a:spcPct val="200000"/>
              </a:lnSpc>
            </a:pPr>
            <a:r>
              <a:rPr lang="en-US" dirty="0" smtClean="0"/>
              <a:t>Entire administration can be done from SAP Cloud Platform cockpit.</a:t>
            </a:r>
            <a:endParaRPr lang="en-US" dirty="0"/>
          </a:p>
        </p:txBody>
      </p:sp>
    </p:spTree>
    <p:extLst>
      <p:ext uri="{BB962C8B-B14F-4D97-AF65-F5344CB8AC3E}">
        <p14:creationId xmlns:p14="http://schemas.microsoft.com/office/powerpoint/2010/main" val="40235236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556315"/>
            <a:ext cx="10450800" cy="388800"/>
          </a:xfrm>
        </p:spPr>
        <p:txBody>
          <a:bodyPr/>
          <a:lstStyle/>
          <a:p>
            <a:r>
              <a:rPr lang="en-US" dirty="0" smtClean="0"/>
              <a:t>Navigation in the cockpit</a:t>
            </a:r>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17</a:t>
            </a:fld>
            <a:endParaRPr lang="en-US" noProof="1"/>
          </a:p>
        </p:txBody>
      </p:sp>
      <p:sp>
        <p:nvSpPr>
          <p:cNvPr id="5" name="Content Placeholder 4"/>
          <p:cNvSpPr>
            <a:spLocks noGrp="1"/>
          </p:cNvSpPr>
          <p:nvPr>
            <p:ph sz="quarter" idx="1"/>
          </p:nvPr>
        </p:nvSpPr>
        <p:spPr>
          <a:xfrm>
            <a:off x="266700" y="1493070"/>
            <a:ext cx="10374002" cy="4018497"/>
          </a:xfrm>
        </p:spPr>
        <p:txBody>
          <a:bodyPr anchor="ctr"/>
          <a:lstStyle/>
          <a:p>
            <a:pPr>
              <a:lnSpc>
                <a:spcPct val="200000"/>
              </a:lnSpc>
            </a:pPr>
            <a:endParaRPr lang="en-US" dirty="0" smtClean="0"/>
          </a:p>
          <a:p>
            <a:pPr>
              <a:lnSpc>
                <a:spcPct val="200000"/>
              </a:lnSpc>
            </a:pPr>
            <a:r>
              <a:rPr lang="en-US" dirty="0" smtClean="0"/>
              <a:t>There are 2 ways of navigating inside the cockpit</a:t>
            </a:r>
          </a:p>
          <a:p>
            <a:pPr lvl="1">
              <a:lnSpc>
                <a:spcPct val="200000"/>
              </a:lnSpc>
            </a:pPr>
            <a:r>
              <a:rPr lang="en-US" dirty="0" smtClean="0"/>
              <a:t>Using the left-hand side navigation</a:t>
            </a:r>
          </a:p>
          <a:p>
            <a:pPr lvl="1">
              <a:lnSpc>
                <a:spcPct val="200000"/>
              </a:lnSpc>
            </a:pPr>
            <a:r>
              <a:rPr lang="en-US" dirty="0" smtClean="0"/>
              <a:t>Using the path at the top of the page.</a:t>
            </a:r>
          </a:p>
          <a:p>
            <a:pPr>
              <a:lnSpc>
                <a:spcPct val="200000"/>
              </a:lnSpc>
            </a:pPr>
            <a:r>
              <a:rPr lang="en-US" dirty="0" smtClean="0"/>
              <a:t>There are certain actions you can perform at each hierarchical level (global account, sub accounts, spaces etc.) called scope.</a:t>
            </a:r>
          </a:p>
          <a:p>
            <a:pPr lvl="1">
              <a:lnSpc>
                <a:spcPct val="200000"/>
              </a:lnSpc>
            </a:pPr>
            <a:r>
              <a:rPr lang="en-US" dirty="0" smtClean="0"/>
              <a:t>Inside the global account we can add members, create more subaccounts, add entitlements and quotas to subaccounts. These actions come under the </a:t>
            </a:r>
            <a:r>
              <a:rPr lang="en-US" b="1" dirty="0" smtClean="0"/>
              <a:t>global account</a:t>
            </a:r>
            <a:r>
              <a:rPr lang="en-US" dirty="0" smtClean="0"/>
              <a:t> scope</a:t>
            </a:r>
          </a:p>
          <a:p>
            <a:pPr>
              <a:lnSpc>
                <a:spcPct val="200000"/>
              </a:lnSpc>
            </a:pPr>
            <a:endParaRPr lang="en-US" dirty="0"/>
          </a:p>
          <a:p>
            <a:pPr marL="233983" lvl="1" indent="0">
              <a:buNone/>
            </a:pPr>
            <a:endParaRPr lang="en-US" dirty="0" smtClean="0"/>
          </a:p>
        </p:txBody>
      </p:sp>
    </p:spTree>
    <p:extLst>
      <p:ext uri="{BB962C8B-B14F-4D97-AF65-F5344CB8AC3E}">
        <p14:creationId xmlns:p14="http://schemas.microsoft.com/office/powerpoint/2010/main" val="4168934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404720"/>
            <a:ext cx="10450800" cy="388800"/>
          </a:xfrm>
        </p:spPr>
        <p:txBody>
          <a:bodyPr/>
          <a:lstStyle/>
          <a:p>
            <a:r>
              <a:rPr lang="en-US" dirty="0" smtClean="0"/>
              <a:t>Left hand–side navigation</a:t>
            </a:r>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18</a:t>
            </a:fld>
            <a:endParaRPr lang="en-US" noProof="1"/>
          </a:p>
        </p:txBody>
      </p:sp>
      <p:sp>
        <p:nvSpPr>
          <p:cNvPr id="5" name="Content Placeholder 4"/>
          <p:cNvSpPr>
            <a:spLocks noGrp="1"/>
          </p:cNvSpPr>
          <p:nvPr>
            <p:ph sz="quarter" idx="1"/>
          </p:nvPr>
        </p:nvSpPr>
        <p:spPr>
          <a:xfrm>
            <a:off x="266700" y="1126680"/>
            <a:ext cx="10450800" cy="4168800"/>
          </a:xfrm>
        </p:spPr>
        <p:txBody>
          <a:bodyPr/>
          <a:lstStyle/>
          <a:p>
            <a:pPr marL="0" indent="0">
              <a:buNone/>
            </a:pPr>
            <a:r>
              <a:rPr lang="en-US" dirty="0" smtClean="0"/>
              <a:t>Cloud Foundry Subaccount scope: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0493" y="1725790"/>
            <a:ext cx="7167172" cy="3736270"/>
          </a:xfrm>
          <a:prstGeom prst="rect">
            <a:avLst/>
          </a:prstGeom>
        </p:spPr>
      </p:pic>
    </p:spTree>
    <p:extLst>
      <p:ext uri="{BB962C8B-B14F-4D97-AF65-F5344CB8AC3E}">
        <p14:creationId xmlns:p14="http://schemas.microsoft.com/office/powerpoint/2010/main" val="10385389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413109"/>
            <a:ext cx="10450800" cy="388800"/>
          </a:xfrm>
        </p:spPr>
        <p:txBody>
          <a:bodyPr/>
          <a:lstStyle/>
          <a:p>
            <a:r>
              <a:rPr lang="en-US" sz="1800" dirty="0" smtClean="0">
                <a:solidFill>
                  <a:schemeClr val="tx1"/>
                </a:solidFill>
              </a:rPr>
              <a:t>Cloud Foundry Space Scope:</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19</a:t>
            </a:fld>
            <a:endParaRPr lang="en-US" noProof="1"/>
          </a:p>
        </p:txBody>
      </p:sp>
      <p:pic>
        <p:nvPicPr>
          <p:cNvPr id="9" name="Picture 8"/>
          <p:cNvPicPr>
            <a:picLocks noChangeAspect="1"/>
          </p:cNvPicPr>
          <p:nvPr/>
        </p:nvPicPr>
        <p:blipFill>
          <a:blip r:embed="rId2"/>
          <a:stretch>
            <a:fillRect/>
          </a:stretch>
        </p:blipFill>
        <p:spPr>
          <a:xfrm>
            <a:off x="554990" y="860632"/>
            <a:ext cx="9634499" cy="4340542"/>
          </a:xfrm>
          <a:prstGeom prst="rect">
            <a:avLst/>
          </a:prstGeom>
        </p:spPr>
      </p:pic>
    </p:spTree>
    <p:extLst>
      <p:ext uri="{BB962C8B-B14F-4D97-AF65-F5344CB8AC3E}">
        <p14:creationId xmlns:p14="http://schemas.microsoft.com/office/powerpoint/2010/main" val="33107520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00" y="647999"/>
            <a:ext cx="10450800" cy="711017"/>
          </a:xfrm>
        </p:spPr>
        <p:txBody>
          <a:bodyPr>
            <a:normAutofit fontScale="90000"/>
          </a:bodyPr>
          <a:lstStyle/>
          <a:p>
            <a:r>
              <a:rPr lang="en-US" sz="6000" dirty="0"/>
              <a:t>What is </a:t>
            </a:r>
            <a:r>
              <a:rPr lang="en-US" sz="6000" dirty="0" smtClean="0"/>
              <a:t>SAP </a:t>
            </a:r>
            <a:r>
              <a:rPr lang="en-US" sz="5400" dirty="0" smtClean="0"/>
              <a:t>Cloud</a:t>
            </a:r>
            <a:r>
              <a:rPr lang="en-US" sz="6000" dirty="0" smtClean="0"/>
              <a:t> Platform</a:t>
            </a:r>
            <a:r>
              <a:rPr lang="en-US" sz="6000" dirty="0"/>
              <a:t>?</a:t>
            </a:r>
          </a:p>
        </p:txBody>
      </p:sp>
      <p:sp>
        <p:nvSpPr>
          <p:cNvPr id="4" name="Text Placeholder 3"/>
          <p:cNvSpPr>
            <a:spLocks noGrp="1"/>
          </p:cNvSpPr>
          <p:nvPr>
            <p:ph type="body" sz="quarter" idx="15"/>
          </p:nvPr>
        </p:nvSpPr>
        <p:spPr/>
        <p:txBody>
          <a:bodyPr/>
          <a:lstStyle/>
          <a:p>
            <a:r>
              <a:rPr lang="en-US" dirty="0"/>
              <a:t/>
            </a:r>
            <a:br>
              <a:rPr lang="en-US" dirty="0"/>
            </a:br>
            <a:endParaRPr lang="en-US" dirty="0"/>
          </a:p>
        </p:txBody>
      </p:sp>
      <p:sp>
        <p:nvSpPr>
          <p:cNvPr id="3" name="Content Placeholder 2"/>
          <p:cNvSpPr>
            <a:spLocks noGrp="1"/>
          </p:cNvSpPr>
          <p:nvPr>
            <p:ph sz="quarter" idx="1"/>
          </p:nvPr>
        </p:nvSpPr>
        <p:spPr>
          <a:xfrm>
            <a:off x="359430" y="1497335"/>
            <a:ext cx="10450800" cy="4168800"/>
          </a:xfrm>
        </p:spPr>
        <p:txBody>
          <a:bodyPr anchor="ctr"/>
          <a:lstStyle/>
          <a:p>
            <a:endParaRPr lang="en-US" dirty="0"/>
          </a:p>
          <a:p>
            <a:pPr>
              <a:lnSpc>
                <a:spcPct val="200000"/>
              </a:lnSpc>
            </a:pPr>
            <a:r>
              <a:rPr lang="en-US" dirty="0" smtClean="0"/>
              <a:t>Platform </a:t>
            </a:r>
            <a:r>
              <a:rPr lang="en-US" dirty="0"/>
              <a:t>as a </a:t>
            </a:r>
            <a:r>
              <a:rPr lang="en-US" dirty="0" smtClean="0"/>
              <a:t>service(PaaS).</a:t>
            </a:r>
            <a:endParaRPr lang="en-US" dirty="0"/>
          </a:p>
          <a:p>
            <a:pPr>
              <a:lnSpc>
                <a:spcPct val="200000"/>
              </a:lnSpc>
            </a:pPr>
            <a:r>
              <a:rPr lang="en-US" dirty="0" smtClean="0"/>
              <a:t>Innovative cloud deployment and development platform</a:t>
            </a:r>
          </a:p>
          <a:p>
            <a:pPr>
              <a:lnSpc>
                <a:spcPct val="200000"/>
              </a:lnSpc>
            </a:pPr>
            <a:r>
              <a:rPr lang="en-US" dirty="0" smtClean="0"/>
              <a:t>Build, extend and integrate business applications in the cloud.</a:t>
            </a:r>
          </a:p>
          <a:p>
            <a:pPr>
              <a:lnSpc>
                <a:spcPct val="200000"/>
              </a:lnSpc>
            </a:pPr>
            <a:r>
              <a:rPr lang="en-US" dirty="0" smtClean="0"/>
              <a:t>Supported by multiple cloud infrastructure providers like AWS, GCP, Azure, Alibaba Cloud and SAP as well.</a:t>
            </a:r>
          </a:p>
          <a:p>
            <a:endParaRPr lang="en-US" dirty="0"/>
          </a:p>
          <a:p>
            <a:endParaRPr lang="en-US" dirty="0" smtClean="0"/>
          </a:p>
          <a:p>
            <a:endParaRPr lang="en-US" dirty="0" smtClean="0"/>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9930" y="1493976"/>
            <a:ext cx="2857500" cy="1428750"/>
          </a:xfrm>
          <a:prstGeom prst="rect">
            <a:avLst/>
          </a:prstGeom>
        </p:spPr>
      </p:pic>
    </p:spTree>
    <p:extLst>
      <p:ext uri="{BB962C8B-B14F-4D97-AF65-F5344CB8AC3E}">
        <p14:creationId xmlns:p14="http://schemas.microsoft.com/office/powerpoint/2010/main" val="23245284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471832"/>
            <a:ext cx="10450800" cy="388800"/>
          </a:xfrm>
        </p:spPr>
        <p:txBody>
          <a:bodyPr/>
          <a:lstStyle/>
          <a:p>
            <a:r>
              <a:rPr lang="en-US" dirty="0" smtClean="0"/>
              <a:t>Path</a:t>
            </a:r>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20</a:t>
            </a:fld>
            <a:endParaRPr lang="en-US" noProof="1"/>
          </a:p>
        </p:txBody>
      </p:sp>
      <p:sp>
        <p:nvSpPr>
          <p:cNvPr id="5" name="Content Placeholder 4"/>
          <p:cNvSpPr>
            <a:spLocks noGrp="1"/>
          </p:cNvSpPr>
          <p:nvPr>
            <p:ph sz="quarter" idx="1"/>
          </p:nvPr>
        </p:nvSpPr>
        <p:spPr/>
        <p:txBody>
          <a:bodyPr anchor="ctr"/>
          <a:lstStyle/>
          <a:p>
            <a:pPr>
              <a:lnSpc>
                <a:spcPct val="200000"/>
              </a:lnSpc>
            </a:pPr>
            <a:r>
              <a:rPr lang="en-US" dirty="0" smtClean="0"/>
              <a:t>You can navigate back using the breadcrumbs at the top.</a:t>
            </a:r>
          </a:p>
          <a:p>
            <a:pPr>
              <a:lnSpc>
                <a:spcPct val="200000"/>
              </a:lnSpc>
            </a:pPr>
            <a:r>
              <a:rPr lang="en-US" dirty="0" smtClean="0"/>
              <a:t>Coincide with the hierarchical path you have travelled in order to reach your current scope in the cockpit.</a:t>
            </a:r>
          </a:p>
          <a:p>
            <a:pPr>
              <a:lnSpc>
                <a:spcPct val="200000"/>
              </a:lnSpc>
            </a:pPr>
            <a:r>
              <a:rPr lang="en-US" dirty="0" smtClean="0"/>
              <a:t>The last item in the breadcrumbs always represents the scope you find yourself in at the moment</a:t>
            </a:r>
          </a:p>
          <a:p>
            <a:pPr>
              <a:lnSpc>
                <a:spcPct val="200000"/>
              </a:lnSpc>
            </a:pPr>
            <a:r>
              <a:rPr lang="en-US" dirty="0" smtClean="0"/>
              <a:t>To go back follow the breadcrumbs to retrace your steps.</a:t>
            </a:r>
          </a:p>
          <a:p>
            <a:endParaRPr lang="en-US" dirty="0"/>
          </a:p>
        </p:txBody>
      </p:sp>
    </p:spTree>
    <p:extLst>
      <p:ext uri="{BB962C8B-B14F-4D97-AF65-F5344CB8AC3E}">
        <p14:creationId xmlns:p14="http://schemas.microsoft.com/office/powerpoint/2010/main" val="9704742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898AEC0-503E-4FA4-859C-D0F72D6E3F79}" type="slidenum">
              <a:rPr lang="en-US" noProof="1" smtClean="0"/>
              <a:pPr/>
              <a:t>21</a:t>
            </a:fld>
            <a:endParaRPr lang="en-US" noProof="1"/>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375" y="399606"/>
            <a:ext cx="9097744" cy="903828"/>
          </a:xfrm>
          <a:prstGeom prst="rect">
            <a:avLst/>
          </a:prstGeom>
        </p:spPr>
      </p:pic>
      <p:sp>
        <p:nvSpPr>
          <p:cNvPr id="7" name="TextBox 6"/>
          <p:cNvSpPr txBox="1"/>
          <p:nvPr/>
        </p:nvSpPr>
        <p:spPr>
          <a:xfrm>
            <a:off x="411061" y="1375794"/>
            <a:ext cx="10393959" cy="4110606"/>
          </a:xfrm>
          <a:prstGeom prst="rect">
            <a:avLst/>
          </a:prstGeom>
          <a:noFill/>
        </p:spPr>
        <p:txBody>
          <a:bodyPr wrap="square" lIns="0" tIns="0" rIns="0" bIns="0" rtlCol="0" anchor="ctr">
            <a:noAutofit/>
          </a:bodyPr>
          <a:lstStyle/>
          <a:p>
            <a:pPr marL="342900" marR="0" indent="-342900" defTabSz="914400" eaLnBrk="1" fontAlgn="auto" latinLnBrk="0" hangingPunct="1">
              <a:lnSpc>
                <a:spcPct val="200000"/>
              </a:lnSpc>
              <a:spcBef>
                <a:spcPts val="500"/>
              </a:spcBef>
              <a:spcAft>
                <a:spcPts val="0"/>
              </a:spcAft>
              <a:buClrTx/>
              <a:buSzTx/>
              <a:buFontTx/>
              <a:buAutoNum type="arabicPeriod"/>
              <a:tabLst/>
            </a:pPr>
            <a:r>
              <a:rPr lang="en-US" kern="0" dirty="0" smtClean="0">
                <a:solidFill>
                  <a:srgbClr val="000000"/>
                </a:solidFill>
              </a:rPr>
              <a:t>Trial Home : - trial homepage</a:t>
            </a:r>
          </a:p>
          <a:p>
            <a:pPr marL="342900" marR="0" indent="-342900" defTabSz="914400" eaLnBrk="1" fontAlgn="auto" latinLnBrk="0" hangingPunct="1">
              <a:lnSpc>
                <a:spcPct val="200000"/>
              </a:lnSpc>
              <a:spcBef>
                <a:spcPts val="500"/>
              </a:spcBef>
              <a:spcAft>
                <a:spcPts val="0"/>
              </a:spcAft>
              <a:buClrTx/>
              <a:buSzTx/>
              <a:buFontTx/>
              <a:buAutoNum type="arabicPeriod"/>
              <a:tabLst/>
            </a:pPr>
            <a:r>
              <a:rPr kumimoji="0" lang="en-US" sz="1800" b="0" i="0" u="none" strike="noStrike" kern="0" cap="none" spc="0" normalizeH="0" baseline="0" noProof="0" dirty="0" smtClean="0">
                <a:ln>
                  <a:noFill/>
                </a:ln>
                <a:solidFill>
                  <a:srgbClr val="000000"/>
                </a:solidFill>
                <a:effectLst/>
                <a:uLnTx/>
                <a:uFillTx/>
              </a:rPr>
              <a:t>Global account – All</a:t>
            </a:r>
            <a:r>
              <a:rPr kumimoji="0" lang="en-US" sz="1800" b="0" i="0" u="none" strike="noStrike" kern="0" cap="none" spc="0" normalizeH="0" noProof="0" dirty="0" smtClean="0">
                <a:ln>
                  <a:noFill/>
                </a:ln>
                <a:solidFill>
                  <a:srgbClr val="000000"/>
                </a:solidFill>
                <a:effectLst/>
                <a:uLnTx/>
                <a:uFillTx/>
              </a:rPr>
              <a:t> your subaccounts and entitlements.</a:t>
            </a:r>
          </a:p>
          <a:p>
            <a:pPr marL="342900" marR="0" indent="-342900" defTabSz="914400" eaLnBrk="1" fontAlgn="auto" latinLnBrk="0" hangingPunct="1">
              <a:lnSpc>
                <a:spcPct val="200000"/>
              </a:lnSpc>
              <a:spcBef>
                <a:spcPts val="500"/>
              </a:spcBef>
              <a:spcAft>
                <a:spcPts val="0"/>
              </a:spcAft>
              <a:buClrTx/>
              <a:buSzTx/>
              <a:buFontTx/>
              <a:buAutoNum type="arabicPeriod"/>
              <a:tabLst/>
            </a:pPr>
            <a:r>
              <a:rPr lang="en-US" kern="0" baseline="0" dirty="0" smtClean="0">
                <a:solidFill>
                  <a:srgbClr val="000000"/>
                </a:solidFill>
              </a:rPr>
              <a:t>Represents</a:t>
            </a:r>
            <a:r>
              <a:rPr lang="en-US" kern="0" dirty="0" smtClean="0">
                <a:solidFill>
                  <a:srgbClr val="000000"/>
                </a:solidFill>
              </a:rPr>
              <a:t> your subaccount</a:t>
            </a:r>
          </a:p>
          <a:p>
            <a:pPr marL="342900" marR="0" indent="-342900" defTabSz="914400" eaLnBrk="1" fontAlgn="auto" latinLnBrk="0" hangingPunct="1">
              <a:lnSpc>
                <a:spcPct val="200000"/>
              </a:lnSpc>
              <a:spcBef>
                <a:spcPts val="500"/>
              </a:spcBef>
              <a:spcAft>
                <a:spcPts val="0"/>
              </a:spcAft>
              <a:buClrTx/>
              <a:buSzTx/>
              <a:buFontTx/>
              <a:buAutoNum type="arabicPeriod"/>
              <a:tabLst/>
            </a:pPr>
            <a:r>
              <a:rPr lang="en-US" kern="0" dirty="0" smtClean="0">
                <a:solidFill>
                  <a:srgbClr val="000000"/>
                </a:solidFill>
              </a:rPr>
              <a:t>Represents your space.</a:t>
            </a:r>
          </a:p>
          <a:p>
            <a:pPr marL="342900" marR="0" indent="-342900" defTabSz="914400" eaLnBrk="1" fontAlgn="auto" latinLnBrk="0" hangingPunct="1">
              <a:lnSpc>
                <a:spcPct val="200000"/>
              </a:lnSpc>
              <a:spcBef>
                <a:spcPts val="500"/>
              </a:spcBef>
              <a:spcAft>
                <a:spcPts val="0"/>
              </a:spcAft>
              <a:buClrTx/>
              <a:buSzTx/>
              <a:buFontTx/>
              <a:buAutoNum type="arabicPeriod"/>
              <a:tabLst/>
            </a:pPr>
            <a:r>
              <a:rPr lang="en-US" kern="0" dirty="0" smtClean="0">
                <a:solidFill>
                  <a:srgbClr val="000000"/>
                </a:solidFill>
              </a:rPr>
              <a:t>Your application running inside the space. Your current scope.</a:t>
            </a:r>
            <a:endParaRPr kumimoji="0" lang="en-US" sz="1800" b="0" i="0" u="none" strike="noStrike" kern="0" cap="none" spc="0" normalizeH="0" baseline="0" noProof="0" dirty="0" smtClean="0">
              <a:ln>
                <a:noFill/>
              </a:ln>
              <a:solidFill>
                <a:srgbClr val="000000"/>
              </a:solidFill>
              <a:effectLst/>
              <a:uLnTx/>
              <a:uFillTx/>
            </a:endParaRPr>
          </a:p>
        </p:txBody>
      </p:sp>
    </p:spTree>
    <p:extLst>
      <p:ext uri="{BB962C8B-B14F-4D97-AF65-F5344CB8AC3E}">
        <p14:creationId xmlns:p14="http://schemas.microsoft.com/office/powerpoint/2010/main" val="15769990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701" y="413109"/>
            <a:ext cx="10450800" cy="388800"/>
          </a:xfrm>
        </p:spPr>
        <p:txBody>
          <a:bodyPr/>
          <a:lstStyle/>
          <a:p>
            <a:r>
              <a:rPr lang="en-US" dirty="0" smtClean="0"/>
              <a:t>Services in the Cloud Foundry Environment</a:t>
            </a:r>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22</a:t>
            </a:fld>
            <a:endParaRPr lang="en-US" noProof="1"/>
          </a:p>
        </p:txBody>
      </p:sp>
      <p:sp>
        <p:nvSpPr>
          <p:cNvPr id="5" name="Content Placeholder 4"/>
          <p:cNvSpPr>
            <a:spLocks noGrp="1"/>
          </p:cNvSpPr>
          <p:nvPr>
            <p:ph sz="quarter" idx="1"/>
          </p:nvPr>
        </p:nvSpPr>
        <p:spPr>
          <a:xfrm>
            <a:off x="266700" y="1254055"/>
            <a:ext cx="10450800" cy="4168800"/>
          </a:xfrm>
        </p:spPr>
        <p:txBody>
          <a:bodyPr anchor="ctr"/>
          <a:lstStyle/>
          <a:p>
            <a:pPr>
              <a:lnSpc>
                <a:spcPct val="200000"/>
              </a:lnSpc>
            </a:pPr>
            <a:r>
              <a:rPr lang="en-US" dirty="0" smtClean="0"/>
              <a:t>Create service instances and bind them to applications within that space.</a:t>
            </a:r>
          </a:p>
          <a:p>
            <a:pPr>
              <a:lnSpc>
                <a:spcPct val="200000"/>
              </a:lnSpc>
            </a:pPr>
            <a:r>
              <a:rPr lang="en-US" dirty="0" smtClean="0"/>
              <a:t>A single instantiation of service running on SAP Cloud Platform.</a:t>
            </a:r>
          </a:p>
          <a:p>
            <a:pPr>
              <a:lnSpc>
                <a:spcPct val="200000"/>
              </a:lnSpc>
            </a:pPr>
            <a:r>
              <a:rPr lang="en-US" dirty="0" smtClean="0"/>
              <a:t>Created using a specific service plan.</a:t>
            </a:r>
          </a:p>
          <a:p>
            <a:pPr>
              <a:lnSpc>
                <a:spcPct val="200000"/>
              </a:lnSpc>
            </a:pPr>
            <a:r>
              <a:rPr lang="en-US" dirty="0" smtClean="0"/>
              <a:t>A service plan is a configuration variant of a service.</a:t>
            </a:r>
          </a:p>
          <a:p>
            <a:pPr>
              <a:lnSpc>
                <a:spcPct val="200000"/>
              </a:lnSpc>
            </a:pPr>
            <a:r>
              <a:rPr lang="en-US" dirty="0" smtClean="0"/>
              <a:t>To integrate services with applications, the service credentials must be delivered to the application.</a:t>
            </a:r>
          </a:p>
          <a:p>
            <a:pPr>
              <a:lnSpc>
                <a:spcPct val="200000"/>
              </a:lnSpc>
            </a:pPr>
            <a:r>
              <a:rPr lang="en-US" dirty="0" smtClean="0"/>
              <a:t>Bind service instances to your application to automatically deliver these credentials.</a:t>
            </a:r>
            <a:endParaRPr lang="en-US" dirty="0"/>
          </a:p>
        </p:txBody>
      </p:sp>
    </p:spTree>
    <p:extLst>
      <p:ext uri="{BB962C8B-B14F-4D97-AF65-F5344CB8AC3E}">
        <p14:creationId xmlns:p14="http://schemas.microsoft.com/office/powerpoint/2010/main" val="14490868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58762" y="329219"/>
            <a:ext cx="10450800" cy="388800"/>
          </a:xfrm>
        </p:spPr>
        <p:txBody>
          <a:bodyPr/>
          <a:lstStyle/>
          <a:p>
            <a:r>
              <a:rPr lang="en-US" sz="2000" dirty="0" smtClean="0"/>
              <a:t>To create a service instance</a:t>
            </a:r>
            <a:endParaRPr lang="en-US" sz="2000"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23</a:t>
            </a:fld>
            <a:endParaRPr lang="en-US" noProof="1"/>
          </a:p>
        </p:txBody>
      </p:sp>
      <p:sp>
        <p:nvSpPr>
          <p:cNvPr id="9" name="Content Placeholder 8"/>
          <p:cNvSpPr>
            <a:spLocks noGrp="1"/>
          </p:cNvSpPr>
          <p:nvPr>
            <p:ph sz="quarter" idx="1"/>
          </p:nvPr>
        </p:nvSpPr>
        <p:spPr>
          <a:xfrm>
            <a:off x="266700" y="868160"/>
            <a:ext cx="10450800" cy="4760479"/>
          </a:xfrm>
        </p:spPr>
        <p:txBody>
          <a:bodyPr/>
          <a:lstStyle/>
          <a:p>
            <a:pPr marL="342900" indent="-342900">
              <a:buFont typeface="+mj-lt"/>
              <a:buAutoNum type="arabicPeriod"/>
            </a:pPr>
            <a:r>
              <a:rPr lang="en-US" dirty="0" smtClean="0"/>
              <a:t>Navigate </a:t>
            </a:r>
            <a:r>
              <a:rPr lang="en-US" dirty="0"/>
              <a:t>to your space in the Cloud Foundry environment where you want to create the instance and choose </a:t>
            </a:r>
            <a:r>
              <a:rPr lang="en-US" b="1" dirty="0"/>
              <a:t>Service Marketplace</a:t>
            </a:r>
            <a:r>
              <a:rPr lang="en-US" dirty="0"/>
              <a:t> from the left hand-side navigation</a:t>
            </a:r>
            <a:r>
              <a:rPr lang="en-US" dirty="0" smtClean="0"/>
              <a:t>.</a:t>
            </a:r>
          </a:p>
          <a:p>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5272" y="1531591"/>
            <a:ext cx="4933655" cy="4030310"/>
          </a:xfrm>
          <a:prstGeom prst="rect">
            <a:avLst/>
          </a:prstGeom>
        </p:spPr>
      </p:pic>
    </p:spTree>
    <p:extLst>
      <p:ext uri="{BB962C8B-B14F-4D97-AF65-F5344CB8AC3E}">
        <p14:creationId xmlns:p14="http://schemas.microsoft.com/office/powerpoint/2010/main" val="20658162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532" y="312440"/>
            <a:ext cx="10450800" cy="568403"/>
          </a:xfrm>
        </p:spPr>
        <p:txBody>
          <a:bodyPr/>
          <a:lstStyle/>
          <a:p>
            <a:r>
              <a:rPr lang="en-US" sz="1800" dirty="0" smtClean="0">
                <a:solidFill>
                  <a:schemeClr val="tx1"/>
                </a:solidFill>
              </a:rPr>
              <a:t>2. Choose </a:t>
            </a:r>
            <a:r>
              <a:rPr lang="en-US" sz="1800" dirty="0">
                <a:solidFill>
                  <a:schemeClr val="tx1"/>
                </a:solidFill>
              </a:rPr>
              <a:t>the service for which you want to create an instance (let’s choose </a:t>
            </a:r>
            <a:r>
              <a:rPr lang="en-US" sz="1800" b="1" dirty="0">
                <a:solidFill>
                  <a:schemeClr val="tx1"/>
                </a:solidFill>
              </a:rPr>
              <a:t>Application Logging</a:t>
            </a:r>
            <a:r>
              <a:rPr lang="en-US" sz="1800" dirty="0">
                <a:solidFill>
                  <a:schemeClr val="tx1"/>
                </a:solidFill>
              </a:rPr>
              <a:t> as an example).</a:t>
            </a: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24</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58820" y="1180751"/>
            <a:ext cx="10450512" cy="3968379"/>
          </a:xfrm>
        </p:spPr>
      </p:pic>
    </p:spTree>
    <p:extLst>
      <p:ext uri="{BB962C8B-B14F-4D97-AF65-F5344CB8AC3E}">
        <p14:creationId xmlns:p14="http://schemas.microsoft.com/office/powerpoint/2010/main" val="37641062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smtClean="0">
                <a:solidFill>
                  <a:schemeClr val="tx1"/>
                </a:solidFill>
              </a:rPr>
              <a:t>3. In the left hand side navigation choose instances.</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25</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534626" y="1333849"/>
            <a:ext cx="9146269" cy="3842158"/>
          </a:xfrm>
        </p:spPr>
      </p:pic>
    </p:spTree>
    <p:extLst>
      <p:ext uri="{BB962C8B-B14F-4D97-AF65-F5344CB8AC3E}">
        <p14:creationId xmlns:p14="http://schemas.microsoft.com/office/powerpoint/2010/main" val="33914901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smtClean="0">
                <a:solidFill>
                  <a:schemeClr val="tx1"/>
                </a:solidFill>
              </a:rPr>
              <a:t>4. Click on the new instance button</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26</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59200" y="1524991"/>
            <a:ext cx="10430500" cy="3323846"/>
          </a:xfrm>
        </p:spPr>
      </p:pic>
    </p:spTree>
    <p:extLst>
      <p:ext uri="{BB962C8B-B14F-4D97-AF65-F5344CB8AC3E}">
        <p14:creationId xmlns:p14="http://schemas.microsoft.com/office/powerpoint/2010/main" val="33202465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345996"/>
            <a:ext cx="10450800" cy="652293"/>
          </a:xfrm>
        </p:spPr>
        <p:txBody>
          <a:bodyPr/>
          <a:lstStyle/>
          <a:p>
            <a:pPr marL="342900" indent="-342900">
              <a:buFont typeface="+mj-lt"/>
              <a:buAutoNum type="arabicPeriod" startAt="5"/>
            </a:pPr>
            <a:r>
              <a:rPr lang="en-US" sz="1800" dirty="0" smtClean="0">
                <a:solidFill>
                  <a:schemeClr val="tx1"/>
                </a:solidFill>
              </a:rPr>
              <a:t>Follow the wizard to finalize the creation of the instance. </a:t>
            </a:r>
            <a:r>
              <a:rPr lang="en-US" sz="1800" dirty="0">
                <a:solidFill>
                  <a:schemeClr val="tx1"/>
                </a:solidFill>
              </a:rPr>
              <a:t>This includes choosing a service plan and </a:t>
            </a:r>
            <a:r>
              <a:rPr lang="en-US" sz="1800" dirty="0" smtClean="0">
                <a:solidFill>
                  <a:schemeClr val="tx1"/>
                </a:solidFill>
              </a:rPr>
              <a:t>optionally </a:t>
            </a:r>
            <a:r>
              <a:rPr lang="en-US" sz="1800" dirty="0">
                <a:solidFill>
                  <a:schemeClr val="tx1"/>
                </a:solidFill>
              </a:rPr>
              <a:t>adding parameters and an application to bind the instance to.</a:t>
            </a:r>
            <a:r>
              <a:rPr lang="en-US" sz="1800" dirty="0" smtClean="0">
                <a:solidFill>
                  <a:schemeClr val="tx1"/>
                </a:solidFill>
              </a:rPr>
              <a:t> </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27</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147582" y="1162050"/>
            <a:ext cx="6438689" cy="4337219"/>
          </a:xfrm>
        </p:spPr>
      </p:pic>
    </p:spTree>
    <p:extLst>
      <p:ext uri="{BB962C8B-B14F-4D97-AF65-F5344CB8AC3E}">
        <p14:creationId xmlns:p14="http://schemas.microsoft.com/office/powerpoint/2010/main" val="16103018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342900" indent="-342900">
              <a:buFont typeface="+mj-lt"/>
              <a:buAutoNum type="arabicPeriod" startAt="6"/>
            </a:pPr>
            <a:r>
              <a:rPr lang="en-US" sz="1800" dirty="0" smtClean="0">
                <a:solidFill>
                  <a:schemeClr val="tx1"/>
                </a:solidFill>
              </a:rPr>
              <a:t>Finally enter a name for your instance and choose finish</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28</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390954" y="1295400"/>
            <a:ext cx="6186130" cy="4168775"/>
          </a:xfrm>
        </p:spPr>
      </p:pic>
    </p:spTree>
    <p:extLst>
      <p:ext uri="{BB962C8B-B14F-4D97-AF65-F5344CB8AC3E}">
        <p14:creationId xmlns:p14="http://schemas.microsoft.com/office/powerpoint/2010/main" val="5831315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341743"/>
            <a:ext cx="10450800" cy="388800"/>
          </a:xfrm>
        </p:spPr>
        <p:txBody>
          <a:bodyPr/>
          <a:lstStyle/>
          <a:p>
            <a:pPr marL="342900" indent="-342900">
              <a:buFont typeface="+mj-lt"/>
              <a:buAutoNum type="arabicPeriod" startAt="7"/>
            </a:pPr>
            <a:r>
              <a:rPr lang="en-US" sz="1800" dirty="0" smtClean="0">
                <a:solidFill>
                  <a:schemeClr val="tx1"/>
                </a:solidFill>
              </a:rPr>
              <a:t>Your new instance will appear as shown below.</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29</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66988" y="852083"/>
            <a:ext cx="10450512" cy="1895558"/>
          </a:xfrm>
        </p:spPr>
      </p:pic>
      <p:sp>
        <p:nvSpPr>
          <p:cNvPr id="7" name="TextBox 6"/>
          <p:cNvSpPr txBox="1"/>
          <p:nvPr/>
        </p:nvSpPr>
        <p:spPr>
          <a:xfrm>
            <a:off x="266700" y="3050214"/>
            <a:ext cx="9982899" cy="318782"/>
          </a:xfrm>
          <a:prstGeom prst="rect">
            <a:avLst/>
          </a:prstGeom>
          <a:noFill/>
        </p:spPr>
        <p:txBody>
          <a:bodyPr wrap="square" lIns="0" tIns="0" rIns="0" bIns="0" rtlCol="0">
            <a:noAutofit/>
          </a:bodyPr>
          <a:lstStyle/>
          <a:p>
            <a:pPr marL="342900" marR="0" indent="-342900" defTabSz="914400" eaLnBrk="1" fontAlgn="auto" latinLnBrk="0" hangingPunct="1">
              <a:lnSpc>
                <a:spcPts val="2300"/>
              </a:lnSpc>
              <a:spcBef>
                <a:spcPts val="500"/>
              </a:spcBef>
              <a:spcAft>
                <a:spcPts val="0"/>
              </a:spcAft>
              <a:buClrTx/>
              <a:buSzTx/>
              <a:buFont typeface="+mj-lt"/>
              <a:buAutoNum type="arabicPeriod" startAt="8"/>
              <a:tabLst/>
            </a:pPr>
            <a:r>
              <a:rPr kumimoji="0" lang="en-US" sz="1800" b="0" i="0" u="none" strike="noStrike" kern="0" cap="none" spc="0" normalizeH="0" baseline="0" noProof="0" dirty="0" smtClean="0">
                <a:ln>
                  <a:noFill/>
                </a:ln>
                <a:solidFill>
                  <a:srgbClr val="000000"/>
                </a:solidFill>
                <a:effectLst/>
                <a:uLnTx/>
                <a:uFillTx/>
              </a:rPr>
              <a:t>You</a:t>
            </a:r>
            <a:r>
              <a:rPr kumimoji="0" lang="en-US" sz="1800" b="0" i="0" u="none" strike="noStrike" kern="0" cap="none" spc="0" normalizeH="0" noProof="0" dirty="0" smtClean="0">
                <a:ln>
                  <a:noFill/>
                </a:ln>
                <a:solidFill>
                  <a:srgbClr val="000000"/>
                </a:solidFill>
                <a:effectLst/>
                <a:uLnTx/>
                <a:uFillTx/>
              </a:rPr>
              <a:t> can then click on it to bind it to an application if not done already.</a:t>
            </a:r>
            <a:endParaRPr kumimoji="0" lang="en-US" sz="1800" b="0" i="0" u="none" strike="noStrike" kern="0" cap="none" spc="0" normalizeH="0" baseline="0" noProof="0" dirty="0" smtClean="0">
              <a:ln>
                <a:noFill/>
              </a:ln>
              <a:solidFill>
                <a:srgbClr val="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6412" y="3417730"/>
            <a:ext cx="7191375" cy="2162175"/>
          </a:xfrm>
          <a:prstGeom prst="rect">
            <a:avLst/>
          </a:prstGeom>
        </p:spPr>
      </p:pic>
    </p:spTree>
    <p:extLst>
      <p:ext uri="{BB962C8B-B14F-4D97-AF65-F5344CB8AC3E}">
        <p14:creationId xmlns:p14="http://schemas.microsoft.com/office/powerpoint/2010/main" val="15204025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Environments in SAP Cloud Platform</a:t>
            </a:r>
            <a:endParaRPr lang="en-US" dirty="0"/>
          </a:p>
        </p:txBody>
      </p:sp>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3</a:t>
            </a:fld>
            <a:endParaRPr lang="en-US" noProof="1"/>
          </a:p>
        </p:txBody>
      </p:sp>
      <p:sp>
        <p:nvSpPr>
          <p:cNvPr id="5" name="Content Placeholder 4"/>
          <p:cNvSpPr>
            <a:spLocks noGrp="1"/>
          </p:cNvSpPr>
          <p:nvPr>
            <p:ph sz="quarter" idx="1"/>
          </p:nvPr>
        </p:nvSpPr>
        <p:spPr/>
        <p:txBody>
          <a:bodyPr anchor="ctr"/>
          <a:lstStyle/>
          <a:p>
            <a:pPr>
              <a:lnSpc>
                <a:spcPct val="250000"/>
              </a:lnSpc>
            </a:pPr>
            <a:r>
              <a:rPr lang="en-US" sz="2400" dirty="0" smtClean="0"/>
              <a:t>Cloud Foundry Environment</a:t>
            </a:r>
          </a:p>
          <a:p>
            <a:pPr>
              <a:lnSpc>
                <a:spcPct val="250000"/>
              </a:lnSpc>
            </a:pPr>
            <a:r>
              <a:rPr lang="en-US" sz="2400" dirty="0" smtClean="0"/>
              <a:t>Neo Environment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0849" y="1684800"/>
            <a:ext cx="5680497" cy="3189204"/>
          </a:xfrm>
          <a:prstGeom prst="rect">
            <a:avLst/>
          </a:prstGeom>
        </p:spPr>
      </p:pic>
    </p:spTree>
    <p:extLst>
      <p:ext uri="{BB962C8B-B14F-4D97-AF65-F5344CB8AC3E}">
        <p14:creationId xmlns:p14="http://schemas.microsoft.com/office/powerpoint/2010/main" val="27135419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FREE TRIAL ACCOUNT</a:t>
            </a:r>
            <a:endParaRPr lang="en-US" dirty="0"/>
          </a:p>
        </p:txBody>
      </p:sp>
      <p:sp>
        <p:nvSpPr>
          <p:cNvPr id="3" name="Text Placeholder 2"/>
          <p:cNvSpPr>
            <a:spLocks noGrp="1"/>
          </p:cNvSpPr>
          <p:nvPr>
            <p:ph type="body" sz="quarter" idx="15"/>
          </p:nvPr>
        </p:nvSpPr>
        <p:spPr/>
        <p:txBody>
          <a:bodyPr/>
          <a:lstStyle/>
          <a:p>
            <a:r>
              <a:rPr lang="en-US" dirty="0" smtClean="0"/>
              <a:t/>
            </a:r>
            <a:br>
              <a:rPr lang="en-US" dirty="0" smtClean="0"/>
            </a:br>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30</a:t>
            </a:fld>
            <a:endParaRPr lang="en-US" noProof="1"/>
          </a:p>
        </p:txBody>
      </p:sp>
      <p:pic>
        <p:nvPicPr>
          <p:cNvPr id="6" name="Content Placeholder 5"/>
          <p:cNvPicPr>
            <a:picLocks noGrp="1" noChangeAspect="1"/>
          </p:cNvPicPr>
          <p:nvPr>
            <p:ph sz="quarter" idx="1"/>
          </p:nvPr>
        </p:nvPicPr>
        <p:blipFill>
          <a:blip r:embed="rId2"/>
          <a:stretch>
            <a:fillRect/>
          </a:stretch>
        </p:blipFill>
        <p:spPr>
          <a:xfrm>
            <a:off x="1459798" y="1459865"/>
            <a:ext cx="7847105" cy="4168775"/>
          </a:xfrm>
          <a:prstGeom prst="rect">
            <a:avLst/>
          </a:prstGeom>
        </p:spPr>
      </p:pic>
    </p:spTree>
    <p:extLst>
      <p:ext uri="{BB962C8B-B14F-4D97-AF65-F5344CB8AC3E}">
        <p14:creationId xmlns:p14="http://schemas.microsoft.com/office/powerpoint/2010/main" val="23315052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31</a:t>
            </a:fld>
            <a:endParaRPr lang="en-US" noProof="1"/>
          </a:p>
        </p:txBody>
      </p:sp>
      <p:pic>
        <p:nvPicPr>
          <p:cNvPr id="6" name="Content Placeholder 5"/>
          <p:cNvPicPr>
            <a:picLocks noGrp="1" noChangeAspect="1"/>
          </p:cNvPicPr>
          <p:nvPr>
            <p:ph sz="quarter" idx="1"/>
          </p:nvPr>
        </p:nvPicPr>
        <p:blipFill>
          <a:blip r:embed="rId2"/>
          <a:stretch>
            <a:fillRect/>
          </a:stretch>
        </p:blipFill>
        <p:spPr>
          <a:xfrm>
            <a:off x="1552757" y="466725"/>
            <a:ext cx="7862523" cy="4168775"/>
          </a:xfrm>
          <a:prstGeom prst="rect">
            <a:avLst/>
          </a:prstGeom>
        </p:spPr>
      </p:pic>
    </p:spTree>
    <p:extLst>
      <p:ext uri="{BB962C8B-B14F-4D97-AF65-F5344CB8AC3E}">
        <p14:creationId xmlns:p14="http://schemas.microsoft.com/office/powerpoint/2010/main" val="16321920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62" y="421498"/>
            <a:ext cx="10450800" cy="388800"/>
          </a:xfrm>
        </p:spPr>
        <p:txBody>
          <a:bodyPr/>
          <a:lstStyle/>
          <a:p>
            <a:r>
              <a:rPr lang="en-US" sz="1800" dirty="0" smtClean="0">
                <a:solidFill>
                  <a:schemeClr val="tx1"/>
                </a:solidFill>
              </a:rPr>
              <a:t>If you don’t have an account already, fill in the details on left-hand side of the dialog and click submit</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32</a:t>
            </a:fld>
            <a:endParaRPr lang="en-US" noProof="1"/>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5167" y="880600"/>
            <a:ext cx="8237990" cy="4719681"/>
          </a:xfrm>
          <a:prstGeom prst="rect">
            <a:avLst/>
          </a:prstGeom>
        </p:spPr>
      </p:pic>
    </p:spTree>
    <p:extLst>
      <p:ext uri="{BB962C8B-B14F-4D97-AF65-F5344CB8AC3E}">
        <p14:creationId xmlns:p14="http://schemas.microsoft.com/office/powerpoint/2010/main" val="38400040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898AEC0-503E-4FA4-859C-D0F72D6E3F79}" type="slidenum">
              <a:rPr lang="en-US" noProof="1" smtClean="0"/>
              <a:pPr/>
              <a:t>33</a:t>
            </a:fld>
            <a:endParaRPr lang="en-US" noProof="1"/>
          </a:p>
        </p:txBody>
      </p:sp>
      <p:sp>
        <p:nvSpPr>
          <p:cNvPr id="6" name="TextBox 5"/>
          <p:cNvSpPr txBox="1"/>
          <p:nvPr/>
        </p:nvSpPr>
        <p:spPr>
          <a:xfrm>
            <a:off x="554990" y="415123"/>
            <a:ext cx="7734649" cy="434629"/>
          </a:xfrm>
          <a:prstGeom prst="rect">
            <a:avLst/>
          </a:prstGeom>
          <a:noFill/>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en-US" sz="1800" b="0" i="0" u="none" strike="noStrike" kern="0" cap="none" spc="0" normalizeH="0" baseline="0" noProof="0" dirty="0" smtClean="0">
                <a:ln>
                  <a:noFill/>
                </a:ln>
                <a:solidFill>
                  <a:srgbClr val="000000"/>
                </a:solidFill>
                <a:effectLst/>
                <a:uLnTx/>
                <a:uFillTx/>
              </a:rPr>
              <a:t>You will get an email saying activation link</a:t>
            </a:r>
            <a:r>
              <a:rPr kumimoji="0" lang="en-US" sz="1800" b="0" i="0" u="none" strike="noStrike" kern="0" cap="none" spc="0" normalizeH="0" noProof="0" dirty="0" smtClean="0">
                <a:ln>
                  <a:noFill/>
                </a:ln>
                <a:solidFill>
                  <a:srgbClr val="000000"/>
                </a:solidFill>
                <a:effectLst/>
                <a:uLnTx/>
                <a:uFillTx/>
              </a:rPr>
              <a:t> has been </a:t>
            </a:r>
            <a:r>
              <a:rPr kumimoji="0" lang="en-US" sz="1800" b="0" i="0" u="none" strike="noStrike" kern="0" cap="none" spc="0" normalizeH="0" noProof="0" dirty="0" err="1" smtClean="0">
                <a:ln>
                  <a:noFill/>
                </a:ln>
                <a:solidFill>
                  <a:srgbClr val="000000"/>
                </a:solidFill>
                <a:effectLst/>
                <a:uLnTx/>
                <a:uFillTx/>
              </a:rPr>
              <a:t>sen</a:t>
            </a:r>
            <a:r>
              <a:rPr lang="en-US" kern="0" dirty="0" smtClean="0">
                <a:solidFill>
                  <a:srgbClr val="000000"/>
                </a:solidFill>
              </a:rPr>
              <a:t>t to you.</a:t>
            </a:r>
            <a:endParaRPr kumimoji="0" lang="en-US" sz="1800" b="0" i="0" u="none" strike="noStrike" kern="0" cap="none" spc="0" normalizeH="0" baseline="0" noProof="0" dirty="0" smtClean="0">
              <a:ln>
                <a:noFill/>
              </a:ln>
              <a:solidFill>
                <a:srgbClr val="000000"/>
              </a:solidFill>
              <a:effectLst/>
              <a:uLnTx/>
              <a:uFillTx/>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990" y="932776"/>
            <a:ext cx="10058400" cy="4178211"/>
          </a:xfrm>
          <a:prstGeom prst="rect">
            <a:avLst/>
          </a:prstGeom>
        </p:spPr>
      </p:pic>
    </p:spTree>
    <p:extLst>
      <p:ext uri="{BB962C8B-B14F-4D97-AF65-F5344CB8AC3E}">
        <p14:creationId xmlns:p14="http://schemas.microsoft.com/office/powerpoint/2010/main" val="198101899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62" y="304052"/>
            <a:ext cx="10450800" cy="388800"/>
          </a:xfrm>
        </p:spPr>
        <p:txBody>
          <a:bodyPr/>
          <a:lstStyle/>
          <a:p>
            <a:r>
              <a:rPr lang="en-US" sz="1800" dirty="0" smtClean="0">
                <a:solidFill>
                  <a:schemeClr val="tx1"/>
                </a:solidFill>
              </a:rPr>
              <a:t>Click to activate your account</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34</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812022" y="866600"/>
            <a:ext cx="6866073" cy="4376584"/>
          </a:xfrm>
        </p:spPr>
      </p:pic>
    </p:spTree>
    <p:extLst>
      <p:ext uri="{BB962C8B-B14F-4D97-AF65-F5344CB8AC3E}">
        <p14:creationId xmlns:p14="http://schemas.microsoft.com/office/powerpoint/2010/main" val="33697883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898AEC0-503E-4FA4-859C-D0F72D6E3F79}" type="slidenum">
              <a:rPr lang="en-US" noProof="1" smtClean="0"/>
              <a:pPr/>
              <a:t>35</a:t>
            </a:fld>
            <a:endParaRPr lang="en-US" noProof="1"/>
          </a:p>
        </p:txBody>
      </p:sp>
      <p:pic>
        <p:nvPicPr>
          <p:cNvPr id="7" name="Content Placeholder 6"/>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10845" y="778564"/>
            <a:ext cx="10009026" cy="4240995"/>
          </a:xfrm>
        </p:spPr>
      </p:pic>
      <p:sp>
        <p:nvSpPr>
          <p:cNvPr id="6" name="Title 1"/>
          <p:cNvSpPr>
            <a:spLocks noGrp="1"/>
          </p:cNvSpPr>
          <p:nvPr>
            <p:ph type="title"/>
          </p:nvPr>
        </p:nvSpPr>
        <p:spPr>
          <a:xfrm>
            <a:off x="258762" y="304052"/>
            <a:ext cx="10450800" cy="388800"/>
          </a:xfrm>
        </p:spPr>
        <p:txBody>
          <a:bodyPr/>
          <a:lstStyle/>
          <a:p>
            <a:r>
              <a:rPr lang="en-US" sz="1800" dirty="0" smtClean="0">
                <a:solidFill>
                  <a:schemeClr val="tx1"/>
                </a:solidFill>
              </a:rPr>
              <a:t>After activating your account you will see the following screen.</a:t>
            </a:r>
            <a:endParaRPr lang="en-US" sz="1800" dirty="0">
              <a:solidFill>
                <a:schemeClr val="tx1"/>
              </a:solidFill>
            </a:endParaRPr>
          </a:p>
        </p:txBody>
      </p:sp>
    </p:spTree>
    <p:extLst>
      <p:ext uri="{BB962C8B-B14F-4D97-AF65-F5344CB8AC3E}">
        <p14:creationId xmlns:p14="http://schemas.microsoft.com/office/powerpoint/2010/main" val="40027137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62" y="522165"/>
            <a:ext cx="10450800" cy="388800"/>
          </a:xfrm>
        </p:spPr>
        <p:txBody>
          <a:bodyPr/>
          <a:lstStyle/>
          <a:p>
            <a:r>
              <a:rPr lang="en-US" sz="1800" dirty="0" smtClean="0">
                <a:solidFill>
                  <a:schemeClr val="tx1"/>
                </a:solidFill>
              </a:rPr>
              <a:t>Go to SAP Cloud Platform page and click on Log on</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36</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678687" y="1185863"/>
            <a:ext cx="5610663" cy="4168775"/>
          </a:xfrm>
        </p:spPr>
      </p:pic>
    </p:spTree>
    <p:extLst>
      <p:ext uri="{BB962C8B-B14F-4D97-AF65-F5344CB8AC3E}">
        <p14:creationId xmlns:p14="http://schemas.microsoft.com/office/powerpoint/2010/main" val="8238156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62" y="555721"/>
            <a:ext cx="10450800" cy="388800"/>
          </a:xfrm>
        </p:spPr>
        <p:txBody>
          <a:bodyPr/>
          <a:lstStyle/>
          <a:p>
            <a:r>
              <a:rPr lang="en-US" sz="1800" dirty="0" smtClean="0">
                <a:solidFill>
                  <a:schemeClr val="tx1"/>
                </a:solidFill>
              </a:rPr>
              <a:t>Verify your account with a phone number.</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37</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176061" y="1295400"/>
            <a:ext cx="6615915" cy="4168775"/>
          </a:xfrm>
        </p:spPr>
      </p:pic>
    </p:spTree>
    <p:extLst>
      <p:ext uri="{BB962C8B-B14F-4D97-AF65-F5344CB8AC3E}">
        <p14:creationId xmlns:p14="http://schemas.microsoft.com/office/powerpoint/2010/main" val="116746050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404720"/>
            <a:ext cx="10450800" cy="388800"/>
          </a:xfrm>
        </p:spPr>
        <p:txBody>
          <a:bodyPr/>
          <a:lstStyle/>
          <a:p>
            <a:r>
              <a:rPr lang="en-US" sz="1800" dirty="0" smtClean="0">
                <a:solidFill>
                  <a:schemeClr val="tx1"/>
                </a:solidFill>
              </a:rPr>
              <a:t>Enter your phone number and click New Code to retrieve a code</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38</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072081" y="917895"/>
            <a:ext cx="6426803" cy="4358407"/>
          </a:xfrm>
        </p:spPr>
      </p:pic>
    </p:spTree>
    <p:extLst>
      <p:ext uri="{BB962C8B-B14F-4D97-AF65-F5344CB8AC3E}">
        <p14:creationId xmlns:p14="http://schemas.microsoft.com/office/powerpoint/2010/main" val="383672535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62" y="522165"/>
            <a:ext cx="10450800" cy="388800"/>
          </a:xfrm>
        </p:spPr>
        <p:txBody>
          <a:bodyPr/>
          <a:lstStyle/>
          <a:p>
            <a:r>
              <a:rPr lang="en-US" sz="1800" dirty="0" smtClean="0">
                <a:solidFill>
                  <a:schemeClr val="tx1"/>
                </a:solidFill>
              </a:rPr>
              <a:t>Click on Log on to log on to your verified account.</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39</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66700" y="1201759"/>
            <a:ext cx="10450512" cy="2728593"/>
          </a:xfrm>
        </p:spPr>
      </p:pic>
    </p:spTree>
    <p:extLst>
      <p:ext uri="{BB962C8B-B14F-4D97-AF65-F5344CB8AC3E}">
        <p14:creationId xmlns:p14="http://schemas.microsoft.com/office/powerpoint/2010/main" val="28881972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environment to use?</a:t>
            </a:r>
            <a:endParaRPr lang="en-US" dirty="0"/>
          </a:p>
        </p:txBody>
      </p:sp>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4</a:t>
            </a:fld>
            <a:endParaRPr lang="en-US" noProof="1"/>
          </a:p>
        </p:txBody>
      </p:sp>
      <p:pic>
        <p:nvPicPr>
          <p:cNvPr id="8" name="Content Placeholder 7"/>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364581" y="1298575"/>
            <a:ext cx="6238875" cy="4162425"/>
          </a:xfrm>
        </p:spPr>
      </p:pic>
    </p:spTree>
    <p:extLst>
      <p:ext uri="{BB962C8B-B14F-4D97-AF65-F5344CB8AC3E}">
        <p14:creationId xmlns:p14="http://schemas.microsoft.com/office/powerpoint/2010/main" val="68358856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496998"/>
            <a:ext cx="10450800" cy="388800"/>
          </a:xfrm>
        </p:spPr>
        <p:txBody>
          <a:bodyPr/>
          <a:lstStyle/>
          <a:p>
            <a:r>
              <a:rPr lang="en-US" sz="1800" dirty="0" smtClean="0">
                <a:solidFill>
                  <a:schemeClr val="tx1"/>
                </a:solidFill>
              </a:rPr>
              <a:t>Create a subaccount which lives in a geographic region. Choose one of regions from this list.</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40</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255666" y="1172831"/>
            <a:ext cx="6472868" cy="4168775"/>
          </a:xfrm>
        </p:spPr>
      </p:pic>
    </p:spTree>
    <p:extLst>
      <p:ext uri="{BB962C8B-B14F-4D97-AF65-F5344CB8AC3E}">
        <p14:creationId xmlns:p14="http://schemas.microsoft.com/office/powerpoint/2010/main" val="15230654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370822"/>
            <a:ext cx="10450800" cy="501280"/>
          </a:xfrm>
        </p:spPr>
        <p:txBody>
          <a:bodyPr/>
          <a:lstStyle/>
          <a:p>
            <a:r>
              <a:rPr lang="en-US" sz="1800" dirty="0">
                <a:solidFill>
                  <a:schemeClr val="tx1"/>
                </a:solidFill>
              </a:rPr>
              <a:t>You will then see a dialog box while the account is set up. When complete, the dialog box will look like this. Click Continue to close to popup.</a:t>
            </a: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41</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255666" y="1165983"/>
            <a:ext cx="6472868" cy="4168775"/>
          </a:xfrm>
        </p:spPr>
      </p:pic>
    </p:spTree>
    <p:extLst>
      <p:ext uri="{BB962C8B-B14F-4D97-AF65-F5344CB8AC3E}">
        <p14:creationId xmlns:p14="http://schemas.microsoft.com/office/powerpoint/2010/main" val="60278221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62" y="522165"/>
            <a:ext cx="10450800" cy="388800"/>
          </a:xfrm>
        </p:spPr>
        <p:txBody>
          <a:bodyPr/>
          <a:lstStyle/>
          <a:p>
            <a:r>
              <a:rPr lang="en-US" sz="1800" dirty="0">
                <a:solidFill>
                  <a:schemeClr val="tx1"/>
                </a:solidFill>
              </a:rPr>
              <a:t>Click on Enter Your Trial Account to see your global account.</a:t>
            </a: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42</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765287" y="1060508"/>
            <a:ext cx="7437622" cy="4140666"/>
          </a:xfrm>
        </p:spPr>
      </p:pic>
    </p:spTree>
    <p:extLst>
      <p:ext uri="{BB962C8B-B14F-4D97-AF65-F5344CB8AC3E}">
        <p14:creationId xmlns:p14="http://schemas.microsoft.com/office/powerpoint/2010/main" val="21446285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404719"/>
            <a:ext cx="10450800" cy="568403"/>
          </a:xfrm>
        </p:spPr>
        <p:txBody>
          <a:bodyPr/>
          <a:lstStyle/>
          <a:p>
            <a:r>
              <a:rPr lang="en-US" sz="1800" dirty="0">
                <a:solidFill>
                  <a:schemeClr val="tx1"/>
                </a:solidFill>
              </a:rPr>
              <a:t>The global trial account contains one subaccount and space. Navigate to subaccount by clicking on the tile named trial (this name may vary if you created the subaccount manually).</a:t>
            </a: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43</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739962" y="1295400"/>
            <a:ext cx="7488113" cy="4168775"/>
          </a:xfrm>
        </p:spPr>
      </p:pic>
    </p:spTree>
    <p:extLst>
      <p:ext uri="{BB962C8B-B14F-4D97-AF65-F5344CB8AC3E}">
        <p14:creationId xmlns:p14="http://schemas.microsoft.com/office/powerpoint/2010/main" val="411111762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413109"/>
            <a:ext cx="10450800" cy="388800"/>
          </a:xfrm>
        </p:spPr>
        <p:txBody>
          <a:bodyPr/>
          <a:lstStyle/>
          <a:p>
            <a:r>
              <a:rPr lang="en-US" sz="1800" dirty="0">
                <a:solidFill>
                  <a:schemeClr val="tx1"/>
                </a:solidFill>
              </a:rPr>
              <a:t>To get to the space, in which your applications and services live, click on the dev space.</a:t>
            </a: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44</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069203" y="801909"/>
            <a:ext cx="8845794" cy="4558656"/>
          </a:xfrm>
        </p:spPr>
      </p:pic>
    </p:spTree>
    <p:extLst>
      <p:ext uri="{BB962C8B-B14F-4D97-AF65-F5344CB8AC3E}">
        <p14:creationId xmlns:p14="http://schemas.microsoft.com/office/powerpoint/2010/main" val="404434586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Introducing SAP Web IDE Full-Stack</a:t>
            </a:r>
            <a:endParaRPr lang="en-US" dirty="0"/>
          </a:p>
        </p:txBody>
      </p:sp>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45</a:t>
            </a:fld>
            <a:endParaRPr lang="en-US" noProof="1"/>
          </a:p>
        </p:txBody>
      </p:sp>
      <p:sp>
        <p:nvSpPr>
          <p:cNvPr id="5" name="Content Placeholder 4"/>
          <p:cNvSpPr>
            <a:spLocks noGrp="1"/>
          </p:cNvSpPr>
          <p:nvPr>
            <p:ph sz="quarter" idx="1"/>
          </p:nvPr>
        </p:nvSpPr>
        <p:spPr/>
        <p:txBody>
          <a:bodyPr anchor="ctr"/>
          <a:lstStyle/>
          <a:p>
            <a:pPr>
              <a:lnSpc>
                <a:spcPct val="200000"/>
              </a:lnSpc>
            </a:pPr>
            <a:r>
              <a:rPr lang="en-US" dirty="0" smtClean="0"/>
              <a:t>SAP Web IDE is a  web – based integrated development tool that simplifies end-to-end development of business applications.</a:t>
            </a:r>
          </a:p>
          <a:p>
            <a:pPr>
              <a:lnSpc>
                <a:spcPct val="200000"/>
              </a:lnSpc>
            </a:pPr>
            <a:r>
              <a:rPr lang="en-US" dirty="0"/>
              <a:t> </a:t>
            </a:r>
            <a:r>
              <a:rPr lang="en-US" dirty="0" smtClean="0"/>
              <a:t>tooling, prototyping, developing and deploying the application and make it available to end users.</a:t>
            </a:r>
          </a:p>
          <a:p>
            <a:pPr>
              <a:lnSpc>
                <a:spcPct val="200000"/>
              </a:lnSpc>
            </a:pPr>
            <a:r>
              <a:rPr lang="en-US" dirty="0" smtClean="0"/>
              <a:t>Build SAP Fiori, mobile and Internet of Things (</a:t>
            </a:r>
            <a:r>
              <a:rPr lang="en-US" dirty="0" err="1" smtClean="0"/>
              <a:t>IoT</a:t>
            </a:r>
            <a:r>
              <a:rPr lang="en-US" dirty="0" smtClean="0"/>
              <a:t>) applications, even supports scenarios such as SAP S/4 HANA extensions.</a:t>
            </a:r>
          </a:p>
          <a:p>
            <a:endParaRPr lang="en-US" dirty="0" smtClean="0"/>
          </a:p>
          <a:p>
            <a:endParaRPr lang="en-US" dirty="0"/>
          </a:p>
        </p:txBody>
      </p:sp>
    </p:spTree>
    <p:extLst>
      <p:ext uri="{BB962C8B-B14F-4D97-AF65-F5344CB8AC3E}">
        <p14:creationId xmlns:p14="http://schemas.microsoft.com/office/powerpoint/2010/main" val="370237703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Features and Benefits</a:t>
            </a:r>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46</a:t>
            </a:fld>
            <a:endParaRPr lang="en-US" noProof="1"/>
          </a:p>
        </p:txBody>
      </p:sp>
      <p:sp>
        <p:nvSpPr>
          <p:cNvPr id="9" name="Content Placeholder 8"/>
          <p:cNvSpPr>
            <a:spLocks noGrp="1"/>
          </p:cNvSpPr>
          <p:nvPr>
            <p:ph sz="quarter" idx="1"/>
          </p:nvPr>
        </p:nvSpPr>
        <p:spPr/>
        <p:txBody>
          <a:bodyPr anchor="ctr"/>
          <a:lstStyle/>
          <a:p>
            <a:pPr>
              <a:lnSpc>
                <a:spcPct val="200000"/>
              </a:lnSpc>
            </a:pPr>
            <a:r>
              <a:rPr lang="en-US" dirty="0" smtClean="0"/>
              <a:t>Zero installation and maintenance</a:t>
            </a:r>
          </a:p>
          <a:p>
            <a:pPr>
              <a:lnSpc>
                <a:spcPct val="200000"/>
              </a:lnSpc>
            </a:pPr>
            <a:r>
              <a:rPr lang="en-US" dirty="0" smtClean="0"/>
              <a:t>High productivity tools.	</a:t>
            </a:r>
          </a:p>
          <a:p>
            <a:pPr>
              <a:lnSpc>
                <a:spcPct val="200000"/>
              </a:lnSpc>
            </a:pPr>
            <a:r>
              <a:rPr lang="en-US" dirty="0" smtClean="0"/>
              <a:t>Java and Node.js Debuggers.</a:t>
            </a:r>
          </a:p>
          <a:p>
            <a:pPr>
              <a:lnSpc>
                <a:spcPct val="200000"/>
              </a:lnSpc>
            </a:pPr>
            <a:r>
              <a:rPr lang="en-US" dirty="0" smtClean="0"/>
              <a:t>Business Application Development.</a:t>
            </a:r>
          </a:p>
          <a:p>
            <a:pPr>
              <a:lnSpc>
                <a:spcPct val="200000"/>
              </a:lnSpc>
            </a:pPr>
            <a:r>
              <a:rPr lang="en-US" dirty="0" smtClean="0"/>
              <a:t>Visual UI editors.</a:t>
            </a:r>
          </a:p>
          <a:p>
            <a:pPr>
              <a:lnSpc>
                <a:spcPct val="200000"/>
              </a:lnSpc>
            </a:pPr>
            <a:r>
              <a:rPr lang="en-US" dirty="0" smtClean="0"/>
              <a:t>Code Authoring Toolset.</a:t>
            </a:r>
          </a:p>
          <a:p>
            <a:pPr>
              <a:lnSpc>
                <a:spcPct val="200000"/>
              </a:lnSpc>
            </a:pPr>
            <a:r>
              <a:rPr lang="en-US" dirty="0" smtClean="0"/>
              <a:t>SCM.</a:t>
            </a:r>
          </a:p>
        </p:txBody>
      </p:sp>
    </p:spTree>
    <p:extLst>
      <p:ext uri="{BB962C8B-B14F-4D97-AF65-F5344CB8AC3E}">
        <p14:creationId xmlns:p14="http://schemas.microsoft.com/office/powerpoint/2010/main" val="238575976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Accessing SAP Web IDE</a:t>
            </a:r>
            <a:endParaRPr lang="en-US" dirty="0"/>
          </a:p>
        </p:txBody>
      </p:sp>
      <p:sp>
        <p:nvSpPr>
          <p:cNvPr id="2" name="Slide Number Placeholder 1"/>
          <p:cNvSpPr>
            <a:spLocks noGrp="1"/>
          </p:cNvSpPr>
          <p:nvPr>
            <p:ph type="sldNum" sz="quarter" idx="12"/>
          </p:nvPr>
        </p:nvSpPr>
        <p:spPr/>
        <p:txBody>
          <a:bodyPr/>
          <a:lstStyle/>
          <a:p>
            <a:fld id="{4898AEC0-503E-4FA4-859C-D0F72D6E3F79}" type="slidenum">
              <a:rPr lang="en-US" noProof="1" smtClean="0"/>
              <a:pPr/>
              <a:t>47</a:t>
            </a:fld>
            <a:endParaRPr lang="en-US" noProof="1"/>
          </a:p>
        </p:txBody>
      </p:sp>
      <p:sp>
        <p:nvSpPr>
          <p:cNvPr id="7" name="Content Placeholder 6"/>
          <p:cNvSpPr>
            <a:spLocks noGrp="1"/>
          </p:cNvSpPr>
          <p:nvPr>
            <p:ph sz="quarter" idx="1"/>
          </p:nvPr>
        </p:nvSpPr>
        <p:spPr/>
        <p:txBody>
          <a:bodyPr anchor="ctr"/>
          <a:lstStyle/>
          <a:p>
            <a:pPr>
              <a:lnSpc>
                <a:spcPct val="250000"/>
              </a:lnSpc>
            </a:pPr>
            <a:r>
              <a:rPr lang="en-US" dirty="0" smtClean="0"/>
              <a:t>Go to SAP Cloud Platform Cockpit Home page</a:t>
            </a:r>
          </a:p>
          <a:p>
            <a:pPr>
              <a:lnSpc>
                <a:spcPct val="250000"/>
              </a:lnSpc>
            </a:pPr>
            <a:r>
              <a:rPr lang="en-US" dirty="0" smtClean="0"/>
              <a:t>Click on SAP Web IDE</a:t>
            </a:r>
          </a:p>
          <a:p>
            <a:pPr>
              <a:lnSpc>
                <a:spcPct val="250000"/>
              </a:lnSpc>
            </a:pPr>
            <a:r>
              <a:rPr lang="en-US" dirty="0" smtClean="0"/>
              <a:t>Bookmark the URL </a:t>
            </a:r>
            <a:endParaRPr lang="en-US" dirty="0"/>
          </a:p>
          <a:p>
            <a:pPr>
              <a:lnSpc>
                <a:spcPct val="250000"/>
              </a:lnSpc>
            </a:pPr>
            <a:r>
              <a:rPr lang="en-US" dirty="0" smtClean="0"/>
              <a:t>Configure API Endpoint in Cloud Foundry settings in SAP Web IDE.</a:t>
            </a:r>
          </a:p>
        </p:txBody>
      </p:sp>
    </p:spTree>
    <p:extLst>
      <p:ext uri="{BB962C8B-B14F-4D97-AF65-F5344CB8AC3E}">
        <p14:creationId xmlns:p14="http://schemas.microsoft.com/office/powerpoint/2010/main" val="312231142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898AEC0-503E-4FA4-859C-D0F72D6E3F79}" type="slidenum">
              <a:rPr lang="en-US" noProof="1" smtClean="0"/>
              <a:pPr/>
              <a:t>48</a:t>
            </a:fld>
            <a:endParaRPr lang="en-US" noProof="1"/>
          </a:p>
        </p:txBody>
      </p:sp>
      <p:pic>
        <p:nvPicPr>
          <p:cNvPr id="7" name="Picture 6"/>
          <p:cNvPicPr>
            <a:picLocks noChangeAspect="1"/>
          </p:cNvPicPr>
          <p:nvPr/>
        </p:nvPicPr>
        <p:blipFill>
          <a:blip r:embed="rId2"/>
          <a:stretch>
            <a:fillRect/>
          </a:stretch>
        </p:blipFill>
        <p:spPr>
          <a:xfrm>
            <a:off x="1052244" y="671119"/>
            <a:ext cx="8381534" cy="4714613"/>
          </a:xfrm>
          <a:prstGeom prst="rect">
            <a:avLst/>
          </a:prstGeom>
        </p:spPr>
      </p:pic>
      <p:sp>
        <p:nvSpPr>
          <p:cNvPr id="2" name="TextBox 1"/>
          <p:cNvSpPr txBox="1"/>
          <p:nvPr/>
        </p:nvSpPr>
        <p:spPr>
          <a:xfrm>
            <a:off x="410845" y="167780"/>
            <a:ext cx="9664333" cy="612396"/>
          </a:xfrm>
          <a:prstGeom prst="rect">
            <a:avLst/>
          </a:prstGeom>
          <a:noFill/>
        </p:spPr>
        <p:txBody>
          <a:bodyPr wrap="square" lIns="0" tIns="0" rIns="0" bIns="0" rtlCol="0">
            <a:noAutofit/>
          </a:bodyPr>
          <a:lstStyle/>
          <a:p>
            <a:pPr marL="285750" marR="0" indent="-285750" defTabSz="914400" eaLnBrk="1" fontAlgn="auto" latinLnBrk="0" hangingPunct="1">
              <a:lnSpc>
                <a:spcPts val="2300"/>
              </a:lnSpc>
              <a:spcBef>
                <a:spcPts val="500"/>
              </a:spcBef>
              <a:spcAft>
                <a:spcPts val="0"/>
              </a:spcAft>
              <a:buClrTx/>
              <a:buSzTx/>
              <a:buFont typeface="Arial" panose="020B0604020202020204" pitchFamily="34" charset="0"/>
              <a:buChar char="•"/>
              <a:tabLst/>
            </a:pPr>
            <a:r>
              <a:rPr kumimoji="0" lang="en-US" sz="1800" b="0" i="0" u="none" strike="noStrike" kern="0" cap="none" spc="0" normalizeH="0" baseline="0" noProof="0" dirty="0" smtClean="0">
                <a:ln>
                  <a:noFill/>
                </a:ln>
                <a:solidFill>
                  <a:srgbClr val="000000"/>
                </a:solidFill>
                <a:effectLst/>
                <a:uLnTx/>
                <a:uFillTx/>
              </a:rPr>
              <a:t>Go to SAP Cloud Platform Cockpit home page.</a:t>
            </a:r>
          </a:p>
        </p:txBody>
      </p:sp>
    </p:spTree>
    <p:extLst>
      <p:ext uri="{BB962C8B-B14F-4D97-AF65-F5344CB8AC3E}">
        <p14:creationId xmlns:p14="http://schemas.microsoft.com/office/powerpoint/2010/main" val="381331146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898AEC0-503E-4FA4-859C-D0F72D6E3F79}" type="slidenum">
              <a:rPr lang="en-US" noProof="1" smtClean="0"/>
              <a:pPr/>
              <a:t>49</a:t>
            </a:fld>
            <a:endParaRPr lang="en-US" noProof="1"/>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381" y="612396"/>
            <a:ext cx="8876254" cy="4848837"/>
          </a:xfrm>
          <a:prstGeom prst="rect">
            <a:avLst/>
          </a:prstGeom>
        </p:spPr>
      </p:pic>
      <p:sp>
        <p:nvSpPr>
          <p:cNvPr id="4" name="TextBox 3"/>
          <p:cNvSpPr txBox="1"/>
          <p:nvPr/>
        </p:nvSpPr>
        <p:spPr>
          <a:xfrm>
            <a:off x="410845" y="167780"/>
            <a:ext cx="9211327" cy="687897"/>
          </a:xfrm>
          <a:prstGeom prst="rect">
            <a:avLst/>
          </a:prstGeom>
          <a:noFill/>
        </p:spPr>
        <p:txBody>
          <a:bodyPr wrap="square" lIns="0" tIns="0" rIns="0" bIns="0" rtlCol="0">
            <a:noAutofit/>
          </a:bodyPr>
          <a:lstStyle/>
          <a:p>
            <a:pPr marL="285750" marR="0" indent="-285750" defTabSz="914400" eaLnBrk="1" fontAlgn="auto" latinLnBrk="0" hangingPunct="1">
              <a:lnSpc>
                <a:spcPts val="2300"/>
              </a:lnSpc>
              <a:spcBef>
                <a:spcPts val="500"/>
              </a:spcBef>
              <a:spcAft>
                <a:spcPts val="0"/>
              </a:spcAft>
              <a:buClrTx/>
              <a:buSzTx/>
              <a:buFont typeface="Arial" panose="020B0604020202020204" pitchFamily="34" charset="0"/>
              <a:buChar char="•"/>
              <a:tabLst/>
            </a:pPr>
            <a:r>
              <a:rPr kumimoji="0" lang="en-US" sz="1800" b="0" i="0" u="none" strike="noStrike" kern="0" cap="none" spc="0" normalizeH="0" baseline="0" noProof="0" dirty="0" smtClean="0">
                <a:ln>
                  <a:noFill/>
                </a:ln>
                <a:solidFill>
                  <a:srgbClr val="000000"/>
                </a:solidFill>
                <a:effectLst/>
                <a:uLnTx/>
                <a:uFillTx/>
              </a:rPr>
              <a:t>Go to Preferences &gt; Workspace Preferences &gt; Cloud Foundry</a:t>
            </a:r>
          </a:p>
        </p:txBody>
      </p:sp>
    </p:spTree>
    <p:extLst>
      <p:ext uri="{BB962C8B-B14F-4D97-AF65-F5344CB8AC3E}">
        <p14:creationId xmlns:p14="http://schemas.microsoft.com/office/powerpoint/2010/main" val="12223566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Foundry Environment</a:t>
            </a:r>
            <a:endParaRPr lang="en-US" dirty="0"/>
          </a:p>
        </p:txBody>
      </p:sp>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5</a:t>
            </a:fld>
            <a:endParaRPr lang="en-US" noProof="1"/>
          </a:p>
        </p:txBody>
      </p:sp>
      <p:sp>
        <p:nvSpPr>
          <p:cNvPr id="5" name="Content Placeholder 4"/>
          <p:cNvSpPr>
            <a:spLocks noGrp="1"/>
          </p:cNvSpPr>
          <p:nvPr>
            <p:ph sz="quarter" idx="1"/>
          </p:nvPr>
        </p:nvSpPr>
        <p:spPr/>
        <p:txBody>
          <a:bodyPr anchor="ctr"/>
          <a:lstStyle/>
          <a:p>
            <a:pPr>
              <a:lnSpc>
                <a:spcPct val="200000"/>
              </a:lnSpc>
            </a:pPr>
            <a:r>
              <a:rPr lang="en-US" dirty="0" smtClean="0"/>
              <a:t>Open source platform maintained by Cloud Foundry environment.</a:t>
            </a:r>
          </a:p>
          <a:p>
            <a:pPr>
              <a:lnSpc>
                <a:spcPct val="200000"/>
              </a:lnSpc>
            </a:pPr>
            <a:r>
              <a:rPr lang="en-US" dirty="0" smtClean="0"/>
              <a:t>Multiple run times like Java, Node.js.</a:t>
            </a:r>
          </a:p>
          <a:p>
            <a:pPr>
              <a:lnSpc>
                <a:spcPct val="200000"/>
              </a:lnSpc>
            </a:pPr>
            <a:r>
              <a:rPr lang="en-US" dirty="0" smtClean="0"/>
              <a:t>We can bring in our own languages.</a:t>
            </a:r>
          </a:p>
          <a:p>
            <a:pPr>
              <a:lnSpc>
                <a:spcPct val="200000"/>
              </a:lnSpc>
            </a:pPr>
            <a:r>
              <a:rPr lang="en-US" dirty="0" err="1" smtClean="0"/>
              <a:t>IoT</a:t>
            </a:r>
            <a:r>
              <a:rPr lang="en-US" dirty="0" smtClean="0"/>
              <a:t>, Machine learning scenarios and develop applications using SAP HANA extended application services advanced model.</a:t>
            </a:r>
          </a:p>
          <a:p>
            <a:pPr>
              <a:lnSpc>
                <a:spcPct val="200000"/>
              </a:lnSpc>
            </a:pPr>
            <a:r>
              <a:rPr lang="en-US" dirty="0" smtClean="0"/>
              <a:t>Multiple data centers like GCP, Azure and AWS.</a:t>
            </a:r>
          </a:p>
        </p:txBody>
      </p:sp>
    </p:spTree>
    <p:extLst>
      <p:ext uri="{BB962C8B-B14F-4D97-AF65-F5344CB8AC3E}">
        <p14:creationId xmlns:p14="http://schemas.microsoft.com/office/powerpoint/2010/main" val="5908614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898AEC0-503E-4FA4-859C-D0F72D6E3F79}" type="slidenum">
              <a:rPr lang="en-US" noProof="1" smtClean="0"/>
              <a:pPr/>
              <a:t>50</a:t>
            </a:fld>
            <a:endParaRPr lang="en-US" noProof="1"/>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9414" y="858946"/>
            <a:ext cx="8344129" cy="4577120"/>
          </a:xfrm>
          <a:prstGeom prst="rect">
            <a:avLst/>
          </a:prstGeom>
        </p:spPr>
      </p:pic>
      <p:sp>
        <p:nvSpPr>
          <p:cNvPr id="4" name="TextBox 3"/>
          <p:cNvSpPr txBox="1"/>
          <p:nvPr/>
        </p:nvSpPr>
        <p:spPr>
          <a:xfrm>
            <a:off x="713064" y="469783"/>
            <a:ext cx="8816830" cy="595619"/>
          </a:xfrm>
          <a:prstGeom prst="rect">
            <a:avLst/>
          </a:prstGeom>
          <a:noFill/>
        </p:spPr>
        <p:txBody>
          <a:bodyPr wrap="square" lIns="0" tIns="0" rIns="0" bIns="0" rtlCol="0">
            <a:noAutofit/>
          </a:bodyPr>
          <a:lstStyle/>
          <a:p>
            <a:pPr marL="285750" marR="0" indent="-285750" defTabSz="914400" eaLnBrk="1" fontAlgn="auto" latinLnBrk="0" hangingPunct="1">
              <a:lnSpc>
                <a:spcPts val="2300"/>
              </a:lnSpc>
              <a:spcBef>
                <a:spcPts val="500"/>
              </a:spcBef>
              <a:spcAft>
                <a:spcPts val="0"/>
              </a:spcAft>
              <a:buClrTx/>
              <a:buSzTx/>
              <a:buFont typeface="Arial" panose="020B0604020202020204" pitchFamily="34" charset="0"/>
              <a:buChar char="•"/>
              <a:tabLst/>
            </a:pPr>
            <a:r>
              <a:rPr kumimoji="0" lang="en-US" sz="1800" b="0" i="0" u="none" strike="noStrike" kern="0" cap="none" spc="0" normalizeH="0" baseline="0" noProof="0" dirty="0" smtClean="0">
                <a:ln>
                  <a:noFill/>
                </a:ln>
                <a:solidFill>
                  <a:srgbClr val="000000"/>
                </a:solidFill>
                <a:effectLst/>
                <a:uLnTx/>
                <a:uFillTx/>
              </a:rPr>
              <a:t>Configure the</a:t>
            </a:r>
            <a:r>
              <a:rPr kumimoji="0" lang="en-US" sz="1800" b="0" i="0" u="none" strike="noStrike" kern="0" cap="none" spc="0" normalizeH="0" noProof="0" dirty="0" smtClean="0">
                <a:ln>
                  <a:noFill/>
                </a:ln>
                <a:solidFill>
                  <a:srgbClr val="000000"/>
                </a:solidFill>
                <a:effectLst/>
                <a:uLnTx/>
                <a:uFillTx/>
              </a:rPr>
              <a:t> API Endpoint depending on the data center of your subaccount.</a:t>
            </a:r>
            <a:endParaRPr kumimoji="0" lang="en-US" sz="1800" b="0" i="0" u="none" strike="noStrike" kern="0" cap="none" spc="0" normalizeH="0" baseline="0" noProof="0" dirty="0" smtClean="0">
              <a:ln>
                <a:noFill/>
              </a:ln>
              <a:solidFill>
                <a:srgbClr val="000000"/>
              </a:solidFill>
              <a:effectLst/>
              <a:uLnTx/>
              <a:uFillTx/>
            </a:endParaRPr>
          </a:p>
        </p:txBody>
      </p:sp>
    </p:spTree>
    <p:extLst>
      <p:ext uri="{BB962C8B-B14F-4D97-AF65-F5344CB8AC3E}">
        <p14:creationId xmlns:p14="http://schemas.microsoft.com/office/powerpoint/2010/main" val="207133390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898AEC0-503E-4FA4-859C-D0F72D6E3F79}" type="slidenum">
              <a:rPr lang="en-US" noProof="1" smtClean="0"/>
              <a:pPr/>
              <a:t>51</a:t>
            </a:fld>
            <a:endParaRPr lang="en-US" noProof="1"/>
          </a:p>
        </p:txBody>
      </p:sp>
      <p:sp>
        <p:nvSpPr>
          <p:cNvPr id="3" name="TextBox 2"/>
          <p:cNvSpPr txBox="1"/>
          <p:nvPr/>
        </p:nvSpPr>
        <p:spPr>
          <a:xfrm>
            <a:off x="266700" y="260059"/>
            <a:ext cx="10076926" cy="629174"/>
          </a:xfrm>
          <a:prstGeom prst="rect">
            <a:avLst/>
          </a:prstGeom>
          <a:noFill/>
        </p:spPr>
        <p:txBody>
          <a:bodyPr wrap="square" lIns="0" tIns="0" rIns="0" bIns="0" rtlCol="0">
            <a:noAutofit/>
          </a:bodyPr>
          <a:lstStyle/>
          <a:p>
            <a:pPr marL="285750" marR="0" indent="-285750" defTabSz="914400" eaLnBrk="1" fontAlgn="auto" latinLnBrk="0" hangingPunct="1">
              <a:lnSpc>
                <a:spcPts val="2300"/>
              </a:lnSpc>
              <a:spcBef>
                <a:spcPts val="500"/>
              </a:spcBef>
              <a:spcAft>
                <a:spcPts val="0"/>
              </a:spcAft>
              <a:buClrTx/>
              <a:buSzTx/>
              <a:buFont typeface="Arial" panose="020B0604020202020204" pitchFamily="34" charset="0"/>
              <a:buChar char="•"/>
              <a:tabLst/>
            </a:pPr>
            <a:r>
              <a:rPr kumimoji="0" lang="en-US" sz="1800" b="0" i="0" u="none" strike="noStrike" kern="0" cap="none" spc="0" normalizeH="0" baseline="0" noProof="0" dirty="0" smtClean="0">
                <a:ln>
                  <a:noFill/>
                </a:ln>
                <a:solidFill>
                  <a:srgbClr val="000000"/>
                </a:solidFill>
                <a:effectLst/>
                <a:uLnTx/>
                <a:uFillTx/>
              </a:rPr>
              <a:t>You might be prompted for your Cloud Foundry credentials. Enter the credentials you used</a:t>
            </a:r>
            <a:r>
              <a:rPr kumimoji="0" lang="en-US" sz="1800" b="0" i="0" u="none" strike="noStrike" kern="0" cap="none" spc="0" normalizeH="0" noProof="0" dirty="0" smtClean="0">
                <a:ln>
                  <a:noFill/>
                </a:ln>
                <a:solidFill>
                  <a:srgbClr val="000000"/>
                </a:solidFill>
                <a:effectLst/>
                <a:uLnTx/>
                <a:uFillTx/>
              </a:rPr>
              <a:t> for SAP Cloud Platform Cockpit.</a:t>
            </a:r>
            <a:endParaRPr kumimoji="0" lang="en-US" sz="1800" b="0" i="0" u="none" strike="noStrike" kern="0" cap="none" spc="0" normalizeH="0" baseline="0" noProof="0" dirty="0" smtClean="0">
              <a:ln>
                <a:noFill/>
              </a:ln>
              <a:solidFill>
                <a:srgbClr val="000000"/>
              </a:solidFill>
              <a:effectLst/>
              <a:uLnTx/>
              <a:uFillTx/>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164" y="977131"/>
            <a:ext cx="8319503" cy="4563611"/>
          </a:xfrm>
          <a:prstGeom prst="rect">
            <a:avLst/>
          </a:prstGeom>
        </p:spPr>
      </p:pic>
    </p:spTree>
    <p:extLst>
      <p:ext uri="{BB962C8B-B14F-4D97-AF65-F5344CB8AC3E}">
        <p14:creationId xmlns:p14="http://schemas.microsoft.com/office/powerpoint/2010/main" val="82114233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898AEC0-503E-4FA4-859C-D0F72D6E3F79}" type="slidenum">
              <a:rPr lang="en-US" noProof="1" smtClean="0"/>
              <a:pPr/>
              <a:t>52</a:t>
            </a:fld>
            <a:endParaRPr lang="en-US" noProof="1"/>
          </a:p>
        </p:txBody>
      </p:sp>
      <p:sp>
        <p:nvSpPr>
          <p:cNvPr id="3" name="TextBox 2"/>
          <p:cNvSpPr txBox="1"/>
          <p:nvPr/>
        </p:nvSpPr>
        <p:spPr>
          <a:xfrm>
            <a:off x="266700" y="209724"/>
            <a:ext cx="10219539" cy="989901"/>
          </a:xfrm>
          <a:prstGeom prst="rect">
            <a:avLst/>
          </a:prstGeom>
          <a:noFill/>
        </p:spPr>
        <p:txBody>
          <a:bodyPr wrap="square" lIns="0" tIns="0" rIns="0" bIns="0" rtlCol="0">
            <a:noAutofit/>
          </a:bodyPr>
          <a:lstStyle/>
          <a:p>
            <a:pPr marL="285750" marR="0" indent="-285750" defTabSz="914400" eaLnBrk="1" fontAlgn="auto" latinLnBrk="0" hangingPunct="1">
              <a:lnSpc>
                <a:spcPts val="2300"/>
              </a:lnSpc>
              <a:spcBef>
                <a:spcPts val="500"/>
              </a:spcBef>
              <a:spcAft>
                <a:spcPts val="0"/>
              </a:spcAft>
              <a:buClrTx/>
              <a:buSzTx/>
              <a:buFont typeface="Arial" panose="020B0604020202020204" pitchFamily="34" charset="0"/>
              <a:buChar char="•"/>
              <a:tabLst/>
            </a:pPr>
            <a:r>
              <a:rPr kumimoji="0" lang="en-US" sz="1800" b="0" i="0" u="none" strike="noStrike" kern="0" cap="none" spc="0" normalizeH="0" baseline="0" noProof="0" dirty="0" smtClean="0">
                <a:ln>
                  <a:noFill/>
                </a:ln>
                <a:solidFill>
                  <a:srgbClr val="000000"/>
                </a:solidFill>
                <a:effectLst/>
                <a:uLnTx/>
                <a:uFillTx/>
              </a:rPr>
              <a:t>If there is a subaccount</a:t>
            </a:r>
            <a:r>
              <a:rPr kumimoji="0" lang="en-US" sz="1800" b="0" i="0" u="none" strike="noStrike" kern="0" cap="none" spc="0" normalizeH="0" noProof="0" dirty="0" smtClean="0">
                <a:ln>
                  <a:noFill/>
                </a:ln>
                <a:solidFill>
                  <a:srgbClr val="000000"/>
                </a:solidFill>
                <a:effectLst/>
                <a:uLnTx/>
                <a:uFillTx/>
              </a:rPr>
              <a:t> in the selected data center then the organization and space fields will be populated by default. You can change these values via the dropdown list. Hit the Save button thereafter. </a:t>
            </a:r>
            <a:endParaRPr kumimoji="0" lang="en-US" sz="1800" b="0" i="0" u="none" strike="noStrike" kern="0" cap="none" spc="0" normalizeH="0" baseline="0" noProof="0" dirty="0" smtClean="0">
              <a:ln>
                <a:noFill/>
              </a:ln>
              <a:solidFill>
                <a:srgbClr val="000000"/>
              </a:solidFill>
              <a:effectLst/>
              <a:uLnTx/>
              <a:uFillTx/>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359" y="1096677"/>
            <a:ext cx="8261808" cy="4531963"/>
          </a:xfrm>
          <a:prstGeom prst="rect">
            <a:avLst/>
          </a:prstGeom>
        </p:spPr>
      </p:pic>
    </p:spTree>
    <p:extLst>
      <p:ext uri="{BB962C8B-B14F-4D97-AF65-F5344CB8AC3E}">
        <p14:creationId xmlns:p14="http://schemas.microsoft.com/office/powerpoint/2010/main" val="33401343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Extensions</a:t>
            </a:r>
            <a:endParaRPr lang="en-US" dirty="0"/>
          </a:p>
        </p:txBody>
      </p:sp>
      <p:sp>
        <p:nvSpPr>
          <p:cNvPr id="8" name="Content Placeholder 7"/>
          <p:cNvSpPr>
            <a:spLocks noGrp="1"/>
          </p:cNvSpPr>
          <p:nvPr>
            <p:ph sz="half" idx="1"/>
          </p:nvPr>
        </p:nvSpPr>
        <p:spPr>
          <a:xfrm>
            <a:off x="259199" y="1296000"/>
            <a:ext cx="5017475" cy="4168800"/>
          </a:xfrm>
        </p:spPr>
        <p:txBody>
          <a:bodyPr anchor="ctr"/>
          <a:lstStyle/>
          <a:p>
            <a:r>
              <a:rPr lang="en-US" dirty="0" smtClean="0"/>
              <a:t>To extend the existing functionality.</a:t>
            </a:r>
          </a:p>
          <a:p>
            <a:endParaRPr lang="en-US" dirty="0" smtClean="0"/>
          </a:p>
          <a:p>
            <a:r>
              <a:rPr lang="en-US" dirty="0" smtClean="0"/>
              <a:t>Tools &gt; Preferences &gt; Workspace Preferences &gt; Extensions</a:t>
            </a:r>
          </a:p>
          <a:p>
            <a:pPr marL="0" indent="0">
              <a:buNone/>
            </a:pPr>
            <a:endParaRPr lang="en-US" dirty="0" smtClean="0"/>
          </a:p>
          <a:p>
            <a:pPr marL="0" indent="0">
              <a:buNone/>
            </a:pPr>
            <a:r>
              <a:rPr lang="en-US" dirty="0" smtClean="0"/>
              <a:t>For example,</a:t>
            </a:r>
          </a:p>
          <a:p>
            <a:pPr marL="0" indent="0">
              <a:buNone/>
            </a:pPr>
            <a:r>
              <a:rPr lang="en-US" dirty="0" smtClean="0"/>
              <a:t>SAP HANA Database Development Tools extension needs to enabled to create design time database artifacts, such as data models, views or procedures. </a:t>
            </a:r>
            <a:endParaRPr lang="en-US" dirty="0"/>
          </a:p>
        </p:txBody>
      </p:sp>
      <p:pic>
        <p:nvPicPr>
          <p:cNvPr id="11" name="Content Placeholder 10"/>
          <p:cNvPicPr>
            <a:picLocks noGrp="1" noChangeAspect="1"/>
          </p:cNvPicPr>
          <p:nvPr>
            <p:ph sz="half" idx="2"/>
          </p:nvPr>
        </p:nvPicPr>
        <p:blipFill>
          <a:blip r:embed="rId2"/>
          <a:stretch>
            <a:fillRect/>
          </a:stretch>
        </p:blipFill>
        <p:spPr>
          <a:xfrm>
            <a:off x="5372992" y="1897655"/>
            <a:ext cx="5148100" cy="2322007"/>
          </a:xfrm>
          <a:prstGeom prst="rect">
            <a:avLst/>
          </a:prstGeom>
        </p:spPr>
      </p:pic>
      <p:sp>
        <p:nvSpPr>
          <p:cNvPr id="4" name="Slide Number Placeholder 3"/>
          <p:cNvSpPr>
            <a:spLocks noGrp="1"/>
          </p:cNvSpPr>
          <p:nvPr>
            <p:ph type="sldNum" sz="quarter" idx="12"/>
          </p:nvPr>
        </p:nvSpPr>
        <p:spPr/>
        <p:txBody>
          <a:bodyPr/>
          <a:lstStyle/>
          <a:p>
            <a:fld id="{4898AEC0-503E-4FA4-859C-D0F72D6E3F79}" type="slidenum">
              <a:rPr lang="en-US" noProof="1" smtClean="0"/>
              <a:pPr/>
              <a:t>53</a:t>
            </a:fld>
            <a:endParaRPr lang="en-US" noProof="1"/>
          </a:p>
        </p:txBody>
      </p:sp>
    </p:spTree>
    <p:extLst>
      <p:ext uri="{BB962C8B-B14F-4D97-AF65-F5344CB8AC3E}">
        <p14:creationId xmlns:p14="http://schemas.microsoft.com/office/powerpoint/2010/main" val="414757247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98AEC0-503E-4FA4-859C-D0F72D6E3F79}" type="slidenum">
              <a:rPr lang="en-US" noProof="1" smtClean="0"/>
              <a:pPr/>
              <a:t>54</a:t>
            </a:fld>
            <a:endParaRPr lang="en-US" noProof="1"/>
          </a:p>
        </p:txBody>
      </p:sp>
      <p:sp>
        <p:nvSpPr>
          <p:cNvPr id="3" name="Title 2"/>
          <p:cNvSpPr>
            <a:spLocks noGrp="1"/>
          </p:cNvSpPr>
          <p:nvPr>
            <p:ph type="title" idx="4294967295"/>
          </p:nvPr>
        </p:nvSpPr>
        <p:spPr>
          <a:xfrm>
            <a:off x="67112" y="194695"/>
            <a:ext cx="10391790" cy="388938"/>
          </a:xfrm>
        </p:spPr>
        <p:txBody>
          <a:bodyPr/>
          <a:lstStyle/>
          <a:p>
            <a:r>
              <a:rPr lang="en-US" dirty="0" smtClean="0"/>
              <a:t>Home Screen of SAP Web IDE</a:t>
            </a:r>
            <a:endParaRPr lang="en-US" dirty="0"/>
          </a:p>
        </p:txBody>
      </p:sp>
      <p:pic>
        <p:nvPicPr>
          <p:cNvPr id="7" name="Picture 6"/>
          <p:cNvPicPr>
            <a:picLocks noChangeAspect="1"/>
          </p:cNvPicPr>
          <p:nvPr/>
        </p:nvPicPr>
        <p:blipFill>
          <a:blip r:embed="rId2"/>
          <a:stretch>
            <a:fillRect/>
          </a:stretch>
        </p:blipFill>
        <p:spPr>
          <a:xfrm>
            <a:off x="2012084" y="981513"/>
            <a:ext cx="8211341" cy="3707934"/>
          </a:xfrm>
          <a:prstGeom prst="rect">
            <a:avLst/>
          </a:prstGeom>
        </p:spPr>
      </p:pic>
      <p:sp>
        <p:nvSpPr>
          <p:cNvPr id="8" name="Rectangle 7"/>
          <p:cNvSpPr/>
          <p:nvPr/>
        </p:nvSpPr>
        <p:spPr>
          <a:xfrm>
            <a:off x="2012085" y="1132514"/>
            <a:ext cx="185832" cy="1166069"/>
          </a:xfrm>
          <a:prstGeom prst="rect">
            <a:avLst/>
          </a:prstGeom>
          <a:noFill/>
          <a:ln w="38100" cap="flat" cmpd="sng" algn="ctr">
            <a:solidFill>
              <a:srgbClr val="FF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9" name="TextBox 8"/>
          <p:cNvSpPr txBox="1"/>
          <p:nvPr/>
        </p:nvSpPr>
        <p:spPr>
          <a:xfrm>
            <a:off x="67112" y="1216404"/>
            <a:ext cx="1795243" cy="2130804"/>
          </a:xfrm>
          <a:prstGeom prst="rect">
            <a:avLst/>
          </a:prstGeom>
          <a:ln w="38100">
            <a:solidFill>
              <a:srgbClr val="FF0000"/>
            </a:solidFill>
          </a:ln>
        </p:spPr>
        <p:style>
          <a:lnRef idx="2">
            <a:schemeClr val="accent2"/>
          </a:lnRef>
          <a:fillRef idx="1">
            <a:schemeClr val="lt1"/>
          </a:fillRef>
          <a:effectRef idx="0">
            <a:schemeClr val="accent2"/>
          </a:effectRef>
          <a:fontRef idx="minor">
            <a:schemeClr val="dk1"/>
          </a:fontRef>
        </p:style>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lang="en-US" sz="1400" kern="0" dirty="0" smtClean="0">
                <a:solidFill>
                  <a:srgbClr val="000000"/>
                </a:solidFill>
              </a:rPr>
              <a:t>Perspectives:</a:t>
            </a:r>
          </a:p>
          <a:p>
            <a:pPr marL="342900" marR="0" indent="-342900" defTabSz="914400" eaLnBrk="1" fontAlgn="auto" latinLnBrk="0" hangingPunct="1">
              <a:lnSpc>
                <a:spcPts val="2300"/>
              </a:lnSpc>
              <a:spcBef>
                <a:spcPts val="500"/>
              </a:spcBef>
              <a:spcAft>
                <a:spcPts val="0"/>
              </a:spcAft>
              <a:buClrTx/>
              <a:buSzTx/>
              <a:buFont typeface="Arial" panose="020B0604020202020204" pitchFamily="34" charset="0"/>
              <a:buChar char="•"/>
              <a:tabLst/>
            </a:pPr>
            <a:r>
              <a:rPr kumimoji="0" lang="en-US" sz="1200" b="0" i="0" u="none" strike="noStrike" kern="0" cap="none" normalizeH="0" noProof="0" dirty="0" smtClean="0">
                <a:ln>
                  <a:noFill/>
                </a:ln>
                <a:solidFill>
                  <a:srgbClr val="000000"/>
                </a:solidFill>
                <a:effectLst/>
                <a:uLnTx/>
                <a:uFillTx/>
              </a:rPr>
              <a:t>Home(Welcome)</a:t>
            </a:r>
          </a:p>
          <a:p>
            <a:pPr marL="342900" marR="0" indent="-342900" defTabSz="914400" eaLnBrk="1" fontAlgn="auto" latinLnBrk="0" hangingPunct="1">
              <a:lnSpc>
                <a:spcPts val="2300"/>
              </a:lnSpc>
              <a:spcBef>
                <a:spcPts val="500"/>
              </a:spcBef>
              <a:spcAft>
                <a:spcPts val="0"/>
              </a:spcAft>
              <a:buClrTx/>
              <a:buSzTx/>
              <a:buFont typeface="Arial" panose="020B0604020202020204" pitchFamily="34" charset="0"/>
              <a:buChar char="•"/>
              <a:tabLst/>
            </a:pPr>
            <a:r>
              <a:rPr lang="en-US" sz="1200" kern="0" baseline="0" dirty="0" smtClean="0">
                <a:solidFill>
                  <a:srgbClr val="000000"/>
                </a:solidFill>
              </a:rPr>
              <a:t>Development</a:t>
            </a:r>
          </a:p>
          <a:p>
            <a:pPr marL="342900" marR="0" indent="-342900" defTabSz="914400" eaLnBrk="1" fontAlgn="auto" latinLnBrk="0" hangingPunct="1">
              <a:lnSpc>
                <a:spcPts val="2300"/>
              </a:lnSpc>
              <a:spcBef>
                <a:spcPts val="500"/>
              </a:spcBef>
              <a:spcAft>
                <a:spcPts val="0"/>
              </a:spcAft>
              <a:buClrTx/>
              <a:buSzTx/>
              <a:buFont typeface="Arial" panose="020B0604020202020204" pitchFamily="34" charset="0"/>
              <a:buChar char="•"/>
              <a:tabLst/>
            </a:pPr>
            <a:r>
              <a:rPr kumimoji="0" lang="en-US" sz="1200" b="0" i="0" u="none" strike="noStrike" kern="0" cap="none" normalizeH="0" noProof="0" dirty="0" smtClean="0">
                <a:ln>
                  <a:noFill/>
                </a:ln>
                <a:solidFill>
                  <a:srgbClr val="000000"/>
                </a:solidFill>
                <a:effectLst/>
                <a:uLnTx/>
                <a:uFillTx/>
              </a:rPr>
              <a:t>Database Explorer</a:t>
            </a:r>
          </a:p>
          <a:p>
            <a:pPr marL="342900" marR="0" indent="-342900" defTabSz="914400" eaLnBrk="1" fontAlgn="auto" latinLnBrk="0" hangingPunct="1">
              <a:lnSpc>
                <a:spcPts val="2300"/>
              </a:lnSpc>
              <a:spcBef>
                <a:spcPts val="500"/>
              </a:spcBef>
              <a:spcAft>
                <a:spcPts val="0"/>
              </a:spcAft>
              <a:buClrTx/>
              <a:buSzTx/>
              <a:buFont typeface="Arial" panose="020B0604020202020204" pitchFamily="34" charset="0"/>
              <a:buChar char="•"/>
              <a:tabLst/>
            </a:pPr>
            <a:r>
              <a:rPr lang="en-US" sz="1200" kern="0" baseline="0" dirty="0" smtClean="0">
                <a:solidFill>
                  <a:srgbClr val="000000"/>
                </a:solidFill>
              </a:rPr>
              <a:t>Storyboard</a:t>
            </a:r>
          </a:p>
          <a:p>
            <a:pPr marL="342900" marR="0" indent="-342900" defTabSz="914400" eaLnBrk="1" fontAlgn="auto" latinLnBrk="0" hangingPunct="1">
              <a:lnSpc>
                <a:spcPts val="2300"/>
              </a:lnSpc>
              <a:spcBef>
                <a:spcPts val="500"/>
              </a:spcBef>
              <a:spcAft>
                <a:spcPts val="0"/>
              </a:spcAft>
              <a:buClrTx/>
              <a:buSzTx/>
              <a:buFont typeface="Arial" panose="020B0604020202020204" pitchFamily="34" charset="0"/>
              <a:buChar char="•"/>
              <a:tabLst/>
            </a:pPr>
            <a:r>
              <a:rPr kumimoji="0" lang="en-US" sz="1200" b="0" i="0" u="none" strike="noStrike" kern="0" cap="none" normalizeH="0" noProof="0" dirty="0" smtClean="0">
                <a:ln>
                  <a:noFill/>
                </a:ln>
                <a:solidFill>
                  <a:srgbClr val="000000"/>
                </a:solidFill>
                <a:effectLst/>
                <a:uLnTx/>
                <a:uFillTx/>
              </a:rPr>
              <a:t>Preferences</a:t>
            </a:r>
            <a:endParaRPr kumimoji="0" lang="en-US" sz="1200" b="0" i="0" u="none" strike="noStrike" kern="0" cap="none" normalizeH="0" baseline="0" noProof="0" dirty="0" smtClean="0">
              <a:ln>
                <a:noFill/>
              </a:ln>
              <a:solidFill>
                <a:srgbClr val="000000"/>
              </a:solidFill>
              <a:effectLst/>
              <a:uLnTx/>
              <a:uFillTx/>
            </a:endParaRPr>
          </a:p>
        </p:txBody>
      </p:sp>
      <p:cxnSp>
        <p:nvCxnSpPr>
          <p:cNvPr id="12" name="Straight Connector 11"/>
          <p:cNvCxnSpPr/>
          <p:nvPr/>
        </p:nvCxnSpPr>
        <p:spPr>
          <a:xfrm>
            <a:off x="1862356" y="1929468"/>
            <a:ext cx="14972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649211" y="2365695"/>
            <a:ext cx="2743200" cy="2097248"/>
          </a:xfrm>
          <a:prstGeom prst="rect">
            <a:avLst/>
          </a:prstGeom>
          <a:noFill/>
          <a:ln w="38100" cap="flat" cmpd="sng" algn="ctr">
            <a:solidFill>
              <a:srgbClr val="FF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14" name="TextBox 13"/>
          <p:cNvSpPr txBox="1"/>
          <p:nvPr/>
        </p:nvSpPr>
        <p:spPr>
          <a:xfrm>
            <a:off x="67112" y="3979979"/>
            <a:ext cx="1719742" cy="998291"/>
          </a:xfrm>
          <a:prstGeom prst="rect">
            <a:avLst/>
          </a:prstGeom>
          <a:noFill/>
          <a:ln w="38100">
            <a:solidFill>
              <a:srgbClr val="FF0000"/>
            </a:solidFill>
          </a:ln>
        </p:spPr>
        <p:txBody>
          <a:bodyPr wrap="square" lIns="0" tIns="0" rIns="0" bIns="0" rtlCol="0">
            <a:noAutofit/>
          </a:bodyPr>
          <a:lstStyle/>
          <a:p>
            <a:pPr marR="0" algn="ctr" defTabSz="914400" eaLnBrk="1" fontAlgn="auto" latinLnBrk="0" hangingPunct="1">
              <a:lnSpc>
                <a:spcPts val="2300"/>
              </a:lnSpc>
              <a:spcBef>
                <a:spcPts val="500"/>
              </a:spcBef>
              <a:spcAft>
                <a:spcPts val="0"/>
              </a:spcAft>
              <a:buClrTx/>
              <a:buSzTx/>
              <a:buFontTx/>
              <a:buNone/>
              <a:tabLst/>
            </a:pPr>
            <a:r>
              <a:rPr kumimoji="0" lang="en-US" sz="1200" b="0" i="0" u="none" strike="noStrike" kern="0" cap="none" spc="0" normalizeH="0" baseline="0" noProof="0" dirty="0" smtClean="0">
                <a:ln>
                  <a:noFill/>
                </a:ln>
                <a:solidFill>
                  <a:srgbClr val="000000"/>
                </a:solidFill>
                <a:effectLst/>
                <a:uLnTx/>
                <a:uFillTx/>
              </a:rPr>
              <a:t>Quick and easy access</a:t>
            </a:r>
            <a:r>
              <a:rPr kumimoji="0" lang="en-US" sz="1200" b="0" i="0" u="none" strike="noStrike" kern="0" cap="none" spc="0" normalizeH="0" noProof="0" dirty="0" smtClean="0">
                <a:ln>
                  <a:noFill/>
                </a:ln>
                <a:solidFill>
                  <a:srgbClr val="000000"/>
                </a:solidFill>
                <a:effectLst/>
                <a:uLnTx/>
                <a:uFillTx/>
              </a:rPr>
              <a:t> to most common creation actions.</a:t>
            </a:r>
            <a:endParaRPr kumimoji="0" lang="en-US" sz="1200" b="0" i="0" u="none" strike="noStrike" kern="0" cap="none" spc="0" normalizeH="0" baseline="0" noProof="0" dirty="0" smtClean="0">
              <a:ln>
                <a:noFill/>
              </a:ln>
              <a:solidFill>
                <a:srgbClr val="000000"/>
              </a:solidFill>
              <a:effectLst/>
              <a:uLnTx/>
              <a:uFillTx/>
            </a:endParaRPr>
          </a:p>
        </p:txBody>
      </p:sp>
      <p:cxnSp>
        <p:nvCxnSpPr>
          <p:cNvPr id="20" name="Elbow Connector 19"/>
          <p:cNvCxnSpPr>
            <a:stCxn id="14" idx="3"/>
          </p:cNvCxnSpPr>
          <p:nvPr/>
        </p:nvCxnSpPr>
        <p:spPr>
          <a:xfrm flipV="1">
            <a:off x="1786854" y="3979979"/>
            <a:ext cx="1862357" cy="499146"/>
          </a:xfrm>
          <a:prstGeom prst="bent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6542140" y="1535185"/>
            <a:ext cx="1905574" cy="2768367"/>
          </a:xfrm>
          <a:prstGeom prst="rect">
            <a:avLst/>
          </a:prstGeom>
          <a:noFill/>
          <a:ln w="38100" cap="flat" cmpd="sng" algn="ctr">
            <a:solidFill>
              <a:srgbClr val="FF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22" name="TextBox 21"/>
          <p:cNvSpPr txBox="1"/>
          <p:nvPr/>
        </p:nvSpPr>
        <p:spPr>
          <a:xfrm>
            <a:off x="6542140" y="4915949"/>
            <a:ext cx="1905574" cy="604007"/>
          </a:xfrm>
          <a:prstGeom prst="rect">
            <a:avLst/>
          </a:prstGeom>
          <a:noFill/>
          <a:ln w="38100">
            <a:solidFill>
              <a:srgbClr val="FF0000"/>
            </a:solidFill>
          </a:ln>
        </p:spPr>
        <p:txBody>
          <a:bodyPr wrap="square" lIns="0" tIns="0" rIns="0" bIns="0" rtlCol="0">
            <a:noAutofit/>
          </a:bodyPr>
          <a:lstStyle/>
          <a:p>
            <a:pPr algn="ctr" fontAlgn="auto">
              <a:lnSpc>
                <a:spcPts val="2300"/>
              </a:lnSpc>
              <a:spcBef>
                <a:spcPts val="500"/>
              </a:spcBef>
              <a:spcAft>
                <a:spcPts val="0"/>
              </a:spcAft>
            </a:pPr>
            <a:r>
              <a:rPr kumimoji="0" lang="en-US" sz="1200" b="0" i="0" u="none" strike="noStrike" kern="0" cap="none" spc="0" normalizeH="0" baseline="0" noProof="0" dirty="0" smtClean="0">
                <a:ln>
                  <a:noFill/>
                </a:ln>
                <a:solidFill>
                  <a:srgbClr val="000000"/>
                </a:solidFill>
                <a:effectLst/>
                <a:uLnTx/>
                <a:uFillTx/>
              </a:rPr>
              <a:t>Link to external resources and tools.</a:t>
            </a:r>
          </a:p>
        </p:txBody>
      </p:sp>
      <p:cxnSp>
        <p:nvCxnSpPr>
          <p:cNvPr id="26" name="Elbow Connector 25"/>
          <p:cNvCxnSpPr>
            <a:stCxn id="22" idx="3"/>
          </p:cNvCxnSpPr>
          <p:nvPr/>
        </p:nvCxnSpPr>
        <p:spPr>
          <a:xfrm flipV="1">
            <a:off x="8447714" y="2885813"/>
            <a:ext cx="696286" cy="2332140"/>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flipV="1">
            <a:off x="8447714" y="2852257"/>
            <a:ext cx="679508" cy="838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74211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6700" y="304052"/>
            <a:ext cx="10450800" cy="388800"/>
          </a:xfrm>
        </p:spPr>
        <p:txBody>
          <a:bodyPr/>
          <a:lstStyle/>
          <a:p>
            <a:r>
              <a:rPr lang="en-US" dirty="0" smtClean="0"/>
              <a:t>Navigating SAP Web IDE</a:t>
            </a:r>
            <a:endParaRPr lang="en-US" dirty="0"/>
          </a:p>
        </p:txBody>
      </p:sp>
      <p:sp>
        <p:nvSpPr>
          <p:cNvPr id="2" name="Slide Number Placeholder 1"/>
          <p:cNvSpPr>
            <a:spLocks noGrp="1"/>
          </p:cNvSpPr>
          <p:nvPr>
            <p:ph type="sldNum" sz="quarter" idx="12"/>
          </p:nvPr>
        </p:nvSpPr>
        <p:spPr/>
        <p:txBody>
          <a:bodyPr/>
          <a:lstStyle/>
          <a:p>
            <a:fld id="{4898AEC0-503E-4FA4-859C-D0F72D6E3F79}" type="slidenum">
              <a:rPr lang="en-US" noProof="1" smtClean="0"/>
              <a:pPr/>
              <a:t>55</a:t>
            </a:fld>
            <a:endParaRPr lang="en-US" noProof="1"/>
          </a:p>
        </p:txBody>
      </p:sp>
      <p:pic>
        <p:nvPicPr>
          <p:cNvPr id="4" name="Picture 3"/>
          <p:cNvPicPr>
            <a:picLocks noChangeAspect="1"/>
          </p:cNvPicPr>
          <p:nvPr/>
        </p:nvPicPr>
        <p:blipFill>
          <a:blip r:embed="rId2"/>
          <a:stretch>
            <a:fillRect/>
          </a:stretch>
        </p:blipFill>
        <p:spPr>
          <a:xfrm>
            <a:off x="823438" y="869304"/>
            <a:ext cx="8328952" cy="4533206"/>
          </a:xfrm>
          <a:prstGeom prst="rect">
            <a:avLst/>
          </a:prstGeom>
        </p:spPr>
      </p:pic>
    </p:spTree>
    <p:extLst>
      <p:ext uri="{BB962C8B-B14F-4D97-AF65-F5344CB8AC3E}">
        <p14:creationId xmlns:p14="http://schemas.microsoft.com/office/powerpoint/2010/main" val="273288837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404720"/>
            <a:ext cx="10450800" cy="388800"/>
          </a:xfrm>
        </p:spPr>
        <p:txBody>
          <a:bodyPr/>
          <a:lstStyle/>
          <a:p>
            <a:r>
              <a:rPr lang="en-US" dirty="0" smtClean="0"/>
              <a:t>SAP Business Application Studio</a:t>
            </a:r>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56</a:t>
            </a:fld>
            <a:endParaRPr lang="en-US" noProof="1"/>
          </a:p>
        </p:txBody>
      </p:sp>
      <p:sp>
        <p:nvSpPr>
          <p:cNvPr id="6" name="Content Placeholder 5"/>
          <p:cNvSpPr>
            <a:spLocks noGrp="1"/>
          </p:cNvSpPr>
          <p:nvPr>
            <p:ph sz="quarter" idx="1"/>
          </p:nvPr>
        </p:nvSpPr>
        <p:spPr/>
        <p:txBody>
          <a:bodyPr anchor="ctr"/>
          <a:lstStyle/>
          <a:p>
            <a:pPr>
              <a:lnSpc>
                <a:spcPct val="200000"/>
              </a:lnSpc>
            </a:pPr>
            <a:r>
              <a:rPr lang="en-US" dirty="0" smtClean="0"/>
              <a:t>Tailored for efficient development of business applications for the Intelligent Enterprise.</a:t>
            </a:r>
          </a:p>
          <a:p>
            <a:pPr>
              <a:lnSpc>
                <a:spcPct val="200000"/>
              </a:lnSpc>
            </a:pPr>
            <a:r>
              <a:rPr lang="en-US" dirty="0" smtClean="0"/>
              <a:t>Next generation of SAP Web IDE, the current development environment.</a:t>
            </a:r>
          </a:p>
          <a:p>
            <a:pPr>
              <a:lnSpc>
                <a:spcPct val="200000"/>
              </a:lnSpc>
            </a:pPr>
            <a:r>
              <a:rPr lang="en-US" dirty="0" smtClean="0"/>
              <a:t>It is available on SAP’s Multi-Cloud Environment (Cloud Foundry) for productive use.</a:t>
            </a:r>
          </a:p>
          <a:p>
            <a:pPr>
              <a:lnSpc>
                <a:spcPct val="200000"/>
              </a:lnSpc>
            </a:pPr>
            <a:r>
              <a:rPr lang="en-US" dirty="0" smtClean="0"/>
              <a:t>Provides solution based on Dev-Spaces.</a:t>
            </a:r>
          </a:p>
          <a:p>
            <a:endParaRPr lang="en-US" dirty="0" smtClean="0"/>
          </a:p>
          <a:p>
            <a:endParaRPr lang="en-US" dirty="0"/>
          </a:p>
        </p:txBody>
      </p:sp>
    </p:spTree>
    <p:extLst>
      <p:ext uri="{BB962C8B-B14F-4D97-AF65-F5344CB8AC3E}">
        <p14:creationId xmlns:p14="http://schemas.microsoft.com/office/powerpoint/2010/main" val="3138642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	Environment</a:t>
            </a:r>
            <a:endParaRPr lang="en-US" dirty="0"/>
          </a:p>
        </p:txBody>
      </p:sp>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6</a:t>
            </a:fld>
            <a:endParaRPr lang="en-US" noProof="1"/>
          </a:p>
        </p:txBody>
      </p:sp>
      <p:sp>
        <p:nvSpPr>
          <p:cNvPr id="5" name="Content Placeholder 4"/>
          <p:cNvSpPr>
            <a:spLocks noGrp="1"/>
          </p:cNvSpPr>
          <p:nvPr>
            <p:ph sz="quarter" idx="1"/>
          </p:nvPr>
        </p:nvSpPr>
        <p:spPr>
          <a:xfrm>
            <a:off x="259200" y="1153387"/>
            <a:ext cx="10450800" cy="4168800"/>
          </a:xfrm>
        </p:spPr>
        <p:txBody>
          <a:bodyPr anchor="ctr"/>
          <a:lstStyle/>
          <a:p>
            <a:pPr>
              <a:lnSpc>
                <a:spcPct val="200000"/>
              </a:lnSpc>
            </a:pPr>
            <a:r>
              <a:rPr lang="en-US" dirty="0" smtClean="0"/>
              <a:t>SAP Cloud Platform Neo environment contains SAP propriety runtime</a:t>
            </a:r>
          </a:p>
          <a:p>
            <a:pPr>
              <a:lnSpc>
                <a:spcPct val="200000"/>
              </a:lnSpc>
            </a:pPr>
            <a:r>
              <a:rPr lang="en-US" dirty="0" smtClean="0"/>
              <a:t>Supports a fixed set of  runtimes and programming languages like Java, HTML5 and SAP HANA XS Applications.</a:t>
            </a:r>
          </a:p>
          <a:p>
            <a:pPr>
              <a:lnSpc>
                <a:spcPct val="200000"/>
              </a:lnSpc>
            </a:pPr>
            <a:r>
              <a:rPr lang="en-US" dirty="0" smtClean="0"/>
              <a:t>You can use the UI </a:t>
            </a:r>
            <a:r>
              <a:rPr lang="en-US" dirty="0"/>
              <a:t>D</a:t>
            </a:r>
            <a:r>
              <a:rPr lang="en-US" dirty="0" smtClean="0"/>
              <a:t>evelopment Toolkit for HTML5(SAPUI5) to develop rich user interfaces for modern web-based business applications.</a:t>
            </a:r>
          </a:p>
          <a:p>
            <a:pPr>
              <a:lnSpc>
                <a:spcPct val="200000"/>
              </a:lnSpc>
            </a:pPr>
            <a:r>
              <a:rPr lang="en-US" dirty="0" smtClean="0"/>
              <a:t>Runs in SAP data centers.</a:t>
            </a:r>
          </a:p>
        </p:txBody>
      </p:sp>
    </p:spTree>
    <p:extLst>
      <p:ext uri="{BB962C8B-B14F-4D97-AF65-F5344CB8AC3E}">
        <p14:creationId xmlns:p14="http://schemas.microsoft.com/office/powerpoint/2010/main" val="6890814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387942"/>
            <a:ext cx="10450800" cy="388800"/>
          </a:xfrm>
        </p:spPr>
        <p:txBody>
          <a:bodyPr/>
          <a:lstStyle/>
          <a:p>
            <a:r>
              <a:rPr lang="en-US" dirty="0" smtClean="0"/>
              <a:t>SAP Cloud Platform Accounts</a:t>
            </a:r>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7</a:t>
            </a:fld>
            <a:endParaRPr lang="en-US" noProof="1"/>
          </a:p>
        </p:txBody>
      </p:sp>
      <p:pic>
        <p:nvPicPr>
          <p:cNvPr id="7" name="Picture 6"/>
          <p:cNvPicPr>
            <a:picLocks noChangeAspect="1"/>
          </p:cNvPicPr>
          <p:nvPr/>
        </p:nvPicPr>
        <p:blipFill>
          <a:blip r:embed="rId2"/>
          <a:stretch>
            <a:fillRect/>
          </a:stretch>
        </p:blipFill>
        <p:spPr>
          <a:xfrm>
            <a:off x="2927505" y="906771"/>
            <a:ext cx="5008480" cy="3761703"/>
          </a:xfrm>
          <a:prstGeom prst="rect">
            <a:avLst/>
          </a:prstGeom>
        </p:spPr>
      </p:pic>
      <p:sp>
        <p:nvSpPr>
          <p:cNvPr id="8" name="TextBox 7"/>
          <p:cNvSpPr txBox="1"/>
          <p:nvPr/>
        </p:nvSpPr>
        <p:spPr>
          <a:xfrm>
            <a:off x="763930" y="4693641"/>
            <a:ext cx="9335630" cy="612396"/>
          </a:xfrm>
          <a:prstGeom prst="rect">
            <a:avLst/>
          </a:prstGeom>
          <a:noFill/>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en-US" sz="1800" b="0" i="0" u="none" strike="noStrike" kern="0" cap="none" spc="0" normalizeH="0" baseline="0" noProof="0" dirty="0" smtClean="0">
                <a:ln>
                  <a:noFill/>
                </a:ln>
                <a:solidFill>
                  <a:srgbClr val="000000"/>
                </a:solidFill>
                <a:effectLst/>
                <a:uLnTx/>
                <a:uFillTx/>
              </a:rPr>
              <a:t>Global accounts and sub accounts in SAP Cloud Platform are the</a:t>
            </a:r>
            <a:r>
              <a:rPr lang="en-US" kern="0" dirty="0" smtClean="0">
                <a:solidFill>
                  <a:srgbClr val="000000"/>
                </a:solidFill>
              </a:rPr>
              <a:t> way in which all of your activities in SAP Cloud Platform are structured.</a:t>
            </a:r>
            <a:endParaRPr kumimoji="0" lang="en-US" sz="1800" b="0" i="0" u="none" strike="noStrike" kern="0" cap="none" spc="0" normalizeH="0" baseline="0" noProof="0" dirty="0" smtClean="0">
              <a:ln>
                <a:noFill/>
              </a:ln>
              <a:solidFill>
                <a:srgbClr val="000000"/>
              </a:solidFill>
              <a:effectLst/>
              <a:uLnTx/>
              <a:uFillTx/>
            </a:endParaRPr>
          </a:p>
        </p:txBody>
      </p:sp>
    </p:spTree>
    <p:extLst>
      <p:ext uri="{BB962C8B-B14F-4D97-AF65-F5344CB8AC3E}">
        <p14:creationId xmlns:p14="http://schemas.microsoft.com/office/powerpoint/2010/main" val="6157047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Global Account</a:t>
            </a:r>
            <a:endParaRPr lang="en-US" dirty="0"/>
          </a:p>
        </p:txBody>
      </p:sp>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8</a:t>
            </a:fld>
            <a:endParaRPr lang="en-US" noProof="1"/>
          </a:p>
        </p:txBody>
      </p:sp>
      <p:sp>
        <p:nvSpPr>
          <p:cNvPr id="5" name="Content Placeholder 4"/>
          <p:cNvSpPr>
            <a:spLocks noGrp="1"/>
          </p:cNvSpPr>
          <p:nvPr>
            <p:ph sz="quarter" idx="1"/>
          </p:nvPr>
        </p:nvSpPr>
        <p:spPr/>
        <p:txBody>
          <a:bodyPr/>
          <a:lstStyle/>
          <a:p>
            <a:pPr>
              <a:lnSpc>
                <a:spcPct val="200000"/>
              </a:lnSpc>
            </a:pPr>
            <a:r>
              <a:rPr lang="en-US" dirty="0" smtClean="0"/>
              <a:t>Realization of contract made with SAP.</a:t>
            </a:r>
          </a:p>
          <a:p>
            <a:pPr>
              <a:lnSpc>
                <a:spcPct val="200000"/>
              </a:lnSpc>
            </a:pPr>
            <a:r>
              <a:rPr lang="en-US" dirty="0" smtClean="0"/>
              <a:t>Region and environment independent.</a:t>
            </a:r>
          </a:p>
          <a:p>
            <a:pPr>
              <a:lnSpc>
                <a:spcPct val="200000"/>
              </a:lnSpc>
            </a:pPr>
            <a:r>
              <a:rPr lang="en-US" dirty="0" smtClean="0"/>
              <a:t>Two type of Global Accounts</a:t>
            </a:r>
          </a:p>
          <a:p>
            <a:pPr lvl="1">
              <a:lnSpc>
                <a:spcPct val="200000"/>
              </a:lnSpc>
            </a:pPr>
            <a:r>
              <a:rPr lang="en-US" dirty="0" smtClean="0"/>
              <a:t>Enterprise Account (paid)</a:t>
            </a:r>
          </a:p>
          <a:p>
            <a:pPr lvl="1">
              <a:lnSpc>
                <a:spcPct val="200000"/>
              </a:lnSpc>
            </a:pPr>
            <a:r>
              <a:rPr lang="en-US" dirty="0" smtClean="0"/>
              <a:t>Trial Account (free)</a:t>
            </a:r>
          </a:p>
          <a:p>
            <a:pPr>
              <a:lnSpc>
                <a:spcPct val="200000"/>
              </a:lnSpc>
            </a:pPr>
            <a:r>
              <a:rPr lang="en-US" dirty="0" smtClean="0"/>
              <a:t>All metrics, billing, quota and resources done for a Global Account.</a:t>
            </a:r>
          </a:p>
          <a:p>
            <a:pPr marL="233983" lvl="1" indent="0">
              <a:lnSpc>
                <a:spcPct val="200000"/>
              </a:lnSpc>
              <a:buNone/>
            </a:pPr>
            <a:endParaRPr lang="en-US" dirty="0" smtClean="0"/>
          </a:p>
          <a:p>
            <a:endParaRPr lang="en-US" dirty="0" smtClean="0"/>
          </a:p>
          <a:p>
            <a:pPr marL="233983" lvl="1" indent="0">
              <a:buNone/>
            </a:pPr>
            <a:endParaRPr lang="en-US" dirty="0"/>
          </a:p>
        </p:txBody>
      </p:sp>
      <p:pic>
        <p:nvPicPr>
          <p:cNvPr id="7" name="Picture 6"/>
          <p:cNvPicPr>
            <a:picLocks noChangeAspect="1"/>
          </p:cNvPicPr>
          <p:nvPr/>
        </p:nvPicPr>
        <p:blipFill>
          <a:blip r:embed="rId2"/>
          <a:stretch>
            <a:fillRect/>
          </a:stretch>
        </p:blipFill>
        <p:spPr>
          <a:xfrm>
            <a:off x="5629012" y="1043802"/>
            <a:ext cx="4812101" cy="3170515"/>
          </a:xfrm>
          <a:prstGeom prst="rect">
            <a:avLst/>
          </a:prstGeom>
        </p:spPr>
      </p:pic>
    </p:spTree>
    <p:extLst>
      <p:ext uri="{BB962C8B-B14F-4D97-AF65-F5344CB8AC3E}">
        <p14:creationId xmlns:p14="http://schemas.microsoft.com/office/powerpoint/2010/main" val="7389685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2" name="Title 1"/>
          <p:cNvSpPr>
            <a:spLocks noGrp="1"/>
          </p:cNvSpPr>
          <p:nvPr>
            <p:ph type="title"/>
          </p:nvPr>
        </p:nvSpPr>
        <p:spPr/>
        <p:txBody>
          <a:bodyPr/>
          <a:lstStyle/>
          <a:p>
            <a:r>
              <a:rPr lang="en-US" dirty="0" smtClean="0"/>
              <a:t>Subaccount</a:t>
            </a:r>
            <a:endParaRPr lang="en-US" dirty="0"/>
          </a:p>
        </p:txBody>
      </p:sp>
      <p:sp>
        <p:nvSpPr>
          <p:cNvPr id="5" name="Content Placeholder 4"/>
          <p:cNvSpPr>
            <a:spLocks noGrp="1"/>
          </p:cNvSpPr>
          <p:nvPr>
            <p:ph sz="half" idx="1"/>
          </p:nvPr>
        </p:nvSpPr>
        <p:spPr>
          <a:xfrm>
            <a:off x="259200" y="1295999"/>
            <a:ext cx="5411758" cy="4265901"/>
          </a:xfrm>
        </p:spPr>
        <p:txBody>
          <a:bodyPr anchor="ctr"/>
          <a:lstStyle/>
          <a:p>
            <a:pPr>
              <a:lnSpc>
                <a:spcPct val="200000"/>
              </a:lnSpc>
            </a:pPr>
            <a:r>
              <a:rPr lang="en-US" sz="1200" dirty="0" smtClean="0"/>
              <a:t>A Global Account can host multiple Sub Accounts.</a:t>
            </a:r>
          </a:p>
          <a:p>
            <a:pPr>
              <a:lnSpc>
                <a:spcPct val="200000"/>
              </a:lnSpc>
            </a:pPr>
            <a:r>
              <a:rPr lang="en-US" sz="1200" dirty="0" smtClean="0"/>
              <a:t>Subaccounts in a Global Account are independent of each other.</a:t>
            </a:r>
          </a:p>
          <a:p>
            <a:pPr>
              <a:lnSpc>
                <a:spcPct val="200000"/>
              </a:lnSpc>
            </a:pPr>
            <a:r>
              <a:rPr lang="en-US" sz="1200" dirty="0" smtClean="0"/>
              <a:t>Each subaccount is associated with a region and independent of our own location.</a:t>
            </a:r>
          </a:p>
          <a:p>
            <a:pPr>
              <a:lnSpc>
                <a:spcPct val="200000"/>
              </a:lnSpc>
            </a:pPr>
            <a:r>
              <a:rPr lang="en-US" sz="1200" dirty="0" smtClean="0"/>
              <a:t>Spaces can be configured inside a subaccount for different business needs, or development teams according to the use cases.</a:t>
            </a:r>
          </a:p>
          <a:p>
            <a:pPr>
              <a:lnSpc>
                <a:spcPct val="200000"/>
              </a:lnSpc>
            </a:pPr>
            <a:r>
              <a:rPr lang="en-US" sz="1200" dirty="0" smtClean="0"/>
              <a:t>The entitlements and quotas that have been purchased for a Global account have to be assigned to the individual sub accounts.</a:t>
            </a:r>
          </a:p>
          <a:p>
            <a:pPr marL="0" indent="0">
              <a:lnSpc>
                <a:spcPct val="200000"/>
              </a:lnSpc>
              <a:buNone/>
            </a:pPr>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9</a:t>
            </a:fld>
            <a:endParaRPr lang="en-US" noProof="1"/>
          </a:p>
        </p:txBody>
      </p:sp>
      <p:pic>
        <p:nvPicPr>
          <p:cNvPr id="6" name="Picture 5"/>
          <p:cNvPicPr>
            <a:picLocks noChangeAspect="1"/>
          </p:cNvPicPr>
          <p:nvPr/>
        </p:nvPicPr>
        <p:blipFill>
          <a:blip r:embed="rId2"/>
          <a:stretch>
            <a:fillRect/>
          </a:stretch>
        </p:blipFill>
        <p:spPr>
          <a:xfrm>
            <a:off x="5945878" y="1569134"/>
            <a:ext cx="4764122" cy="2747589"/>
          </a:xfrm>
          <a:prstGeom prst="rect">
            <a:avLst/>
          </a:prstGeom>
        </p:spPr>
      </p:pic>
    </p:spTree>
    <p:extLst>
      <p:ext uri="{BB962C8B-B14F-4D97-AF65-F5344CB8AC3E}">
        <p14:creationId xmlns:p14="http://schemas.microsoft.com/office/powerpoint/2010/main" val="345063500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BG1_D2_169.PNG" val="image1.png"/>
  <p:tag name="RIGHT_D2.PNG" val="image3.png"/>
  <p:tag name="BG2_D2_169.PNG" val="image4.png"/>
  <p:tag name="SWITCH_BG1_D2_169.JPG" val="image5.png"/>
  <p:tag name="BOTTOM_D2_169.PNG" val="image6.png"/>
  <p:tag name="LOGO2_D2.PNG" val="image7.png"/>
  <p:tag name="BG3_D2_169.PNG" val="image9.png"/>
  <p:tag name="SWITCH_BG2_D2_169.JPG" val="image8.png"/>
  <p:tag name="LOGO1_D2.PNG" val="image2.png"/>
  <p:tag name="MLTEMPLATEVERSION" val="1.0"/>
  <p:tag name="SAXMLTEMPLATE" val="presentation_169"/>
  <p:tag name="SAXMLCOMPANYNAME" val="bosch"/>
</p:tagLst>
</file>

<file path=ppt/theme/theme1.xml><?xml version="1.0" encoding="utf-8"?>
<a:theme xmlns:a="http://schemas.openxmlformats.org/drawingml/2006/main" name="Bosch NG">
  <a:themeElements>
    <a:clrScheme name="Bosch_Fuchsia">
      <a:dk1>
        <a:srgbClr val="000000"/>
      </a:dk1>
      <a:lt1>
        <a:srgbClr val="FFFFFF"/>
      </a:lt1>
      <a:dk2>
        <a:srgbClr val="424C58"/>
      </a:dk2>
      <a:lt2>
        <a:srgbClr val="B2B3B5"/>
      </a:lt2>
      <a:accent1>
        <a:srgbClr val="A80163"/>
      </a:accent1>
      <a:accent2>
        <a:srgbClr val="D067AD"/>
      </a:accent2>
      <a:accent3>
        <a:srgbClr val="B2B3B5"/>
      </a:accent3>
      <a:accent4>
        <a:srgbClr val="424C58"/>
      </a:accent4>
      <a:accent5>
        <a:srgbClr val="3F136C"/>
      </a:accent5>
      <a:accent6>
        <a:srgbClr val="967CB1"/>
      </a:accent6>
      <a:hlink>
        <a:srgbClr val="738CB4"/>
      </a:hlink>
      <a:folHlink>
        <a:srgbClr val="B0BBD0"/>
      </a:folHlink>
    </a:clrScheme>
    <a:fontScheme name="Bosch">
      <a:majorFont>
        <a:latin typeface="Bosch Office Sans"/>
        <a:ea typeface=""/>
        <a:cs typeface=""/>
      </a:majorFont>
      <a:minorFont>
        <a:latin typeface="Bosch Offic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9525" cap="flat" cmpd="sng" algn="ctr">
          <a:solidFill>
            <a:srgbClr val="3F136C"/>
          </a:solid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latin typeface="Bosch Office Sans"/>
            <a:ea typeface="+mn-ea"/>
            <a:cs typeface="+mn-cs"/>
          </a:defRPr>
        </a:defPPr>
      </a:lstStyle>
    </a:spDef>
    <a:txDef>
      <a:spPr>
        <a:noFill/>
      </a:spPr>
      <a:bodyPr wrap="square" lIns="0" tIns="0" rIns="0" bIns="0" rtlCol="0">
        <a:noAutofit/>
      </a:bodyPr>
      <a:lstStyle>
        <a:defPPr marR="0" defTabSz="914400" eaLnBrk="1" fontAlgn="auto" latinLnBrk="0" hangingPunct="1">
          <a:lnSpc>
            <a:spcPts val="2300"/>
          </a:lnSpc>
          <a:spcBef>
            <a:spcPts val="50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defRPr>
        </a:defPPr>
      </a:lstStyle>
    </a:txDef>
  </a:objectDefaults>
  <a:extraClrSchemeLst/>
  <a:extLst>
    <a:ext uri="{05A4C25C-085E-4340-85A3-A5531E510DB2}">
      <thm15:themeFamily xmlns:thm15="http://schemas.microsoft.com/office/thememl/2012/main" name="template1.potx" id="{F7EF9966-F53A-44CC-A756-EF9E132AF5E6}" vid="{BE1FDABE-663E-4397-8AF3-7005A7B11CBE}"/>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saxML>
  <saxMLTemplate>presentation_169</saxMLTemplate>
  <Variablen>
    <Variable>
      <Name>attachmentremark</Name>
      <OrgInhalt/>
      <Wert/>
      <Platzhalter>False</Platzhalter>
      <DocDatenDialog>True</DocDatenDialog>
      <Label>Attachment</Label>
      <FrageVar>False</FrageVar>
      <Prefix/>
      <Suffix/>
      <WegfallVar/>
      <MussFeld>False</MussFeld>
      <InDokument>True</InDokument>
      <Sektion>Rectangle7</Sektion>
      <Reihenfolge>0</Reihenfolge>
    </Variable>
    <Variable>
      <Name>departmentshort</Name>
      <OrgInhalt>RBEI/BSL</OrgInhalt>
      <Wert>RBEI/BSL</Wert>
      <Platzhalter>False</Platzhalter>
      <DocDatenDialog>True</DocDatenDialog>
      <Label>Authoring</Label>
      <FrageVar>False</FrageVar>
      <Prefix/>
      <Suffix/>
      <WegfallVar/>
      <MussFeld>False</MussFeld>
      <Trenner>
        <VariableVor>confidentiality</VariableVor>
        <VariableVor>businessunit</VariableVor>
        <Zwischen> | </Zwischen>
        <VariableNach>departmentshort</VariableNach>
      </Trenner>
      <InDokument>True</InDokument>
      <Sektion>Bosch_footer_1</Sektion>
      <Reihenfolge/>
    </Variable>
    <Variable>
      <Name>confidentiality</Name>
      <OrgInhalt>Internal</OrgInhalt>
      <Wert>Internal</Wert>
      <Platzhalter>False</Platzhalter>
      <DocDatenDialog>True</DocDatenDialog>
      <Label>Notation of confidentiality</Label>
      <FrageVar>False</FrageVar>
      <Prefix/>
      <Suffix/>
      <WegfallVar/>
      <ComboBox>
        <Option>Internal</Option>
        <Option>Confidential</Option>
        <Option>Strictly confidential</Option>
        <Option/>
      </ComboBox>
      <MussFeld>False</MussFeld>
      <InDokument>True</InDokument>
      <Sektion>Bosch_footer_1</Sektion>
      <Reihenfolge>0</Reihenfolge>
    </Variable>
    <Variable>
      <Name>copyright</Name>
      <OrgInhalt>©  Robert Bosch Engineering and Business Solutions Private Limited 2020. All rights reserved, also regarding any disposal, exploitation, reproduction, editing, distribution, as well as in the event of applications for industrial property rights.</OrgInhalt>
      <Wert>©  Robert Bosch Engineering and Business Solutions Private Limited 2020. All rights reserved, also regarding any disposal, exploitation, reproduction, editing, distribution, as well as in the event of applications for industrial property rights.</Wert>
      <Platzhalter>False</Platzhalter>
      <DocDatenDialog>False</DocDatenDialog>
      <Label>$tr_copyright$</Label>
      <FrageVar>False</FrageVar>
      <Prefix/>
      <Suffix/>
      <WegfallVar/>
      <MussFeld>False</MussFeld>
      <Trenner>
        <VariableVor>repositoryremark</VariableVor>
        <Zwischen>&lt;br&gt;</Zwischen>
        <VariableNach>copyright</VariableNach>
      </Trenner>
      <InDokument>True</InDokument>
      <Sektion>Bosch_footer_2</Sektion>
      <Reihenfolge/>
    </Variable>
    <Variable>
      <Name>dateformat</Name>
      <OrgInhalt>2020-06-02</OrgInhalt>
      <Wert>2020-06-02</Wert>
      <Platzhalter>False</Platzhalter>
      <DocDatenDialog>True</DocDatenDialog>
      <Label>Date</Label>
      <FrageVar>False</FrageVar>
      <Prefix/>
      <Suffix/>
      <WegfallVar/>
      <MussFeld>False</MussFeld>
      <Trenner>
        <VariableVor>departmentshort</VariableVor>
        <VariableVor>confidentiality</VariableVor>
        <VariableVor>businessunit</VariableVor>
        <Zwischen> | </Zwischen>
        <VariableNach>dateformat</VariableNach>
      </Trenner>
      <InDokument>True</InDokument>
      <Sektion>Bosch_footer_1</Sektion>
      <Reihenfolge>0</Reihenfolge>
    </Variable>
    <Variable>
      <Name>businessunit</Name>
      <OrgInhalt/>
      <Wert/>
      <Platzhalter>False</Platzhalter>
      <DocDatenDialog>False</DocDatenDialog>
      <Label>$tr_businessunit$</Label>
      <FrageVar>False</FrageVar>
      <Prefix/>
      <Suffix/>
      <WegfallVar/>
      <MussFeld>False</MussFeld>
      <Trenner>
        <VariableVor>confidentiality</VariableVor>
        <Zwischen> | </Zwischen>
        <VariableNach>businessunit</VariableNach>
      </Trenner>
      <InDokument>True</InDokument>
      <Sektion>Bosch_footer_1</Sektion>
      <Reihenfolge>0</Reihenfolge>
    </Variable>
    <Variable>
      <Name>repositoryremark</Name>
      <OrgInhalt/>
      <Wert/>
      <Platzhalter>False</Platzhalter>
      <DocDatenDialog>True</DocDatenDialog>
      <Label>Filing note</Label>
      <FrageVar>False</FrageVar>
      <Prefix/>
      <Suffix/>
      <WegfallVar/>
      <MussFeld>False</MussFeld>
      <InDokument>True</InDokument>
      <Sektion>Bosch_footer_2</Sektion>
      <Reihenfolge>0</Reihenfolge>
    </Variable>
  </Variablen>
</saxML>
</file>

<file path=customXml/item2.xml><?xml version="1.0" encoding="utf-8"?>
<sax_ColorSelect>
  <Line>
    <Color val="D70012"/>
    <Color val="EA6876"/>
    <Color val="a80163"/>
    <Color val="D067AD"/>
    <Color val="3f136c"/>
    <Color val="967CB1"/>
    <Color val="08427e"/>
    <Color val="6D9ABC"/>
    <Color val="0e78c5"/>
    <Color val="6FB9E2"/>
    <Color val="1399a0"/>
    <Color val="6FC9CC"/>
    <Color val="67b419"/>
    <Color val="AEDB7D"/>
    <Color val="0a5139"/>
    <Color val="6EA293"/>
    <Color val="999FA6"/>
    <Color val="D7D7D7"/>
    <Color val="000000"/>
    <Color val="FFFFFF"/>
  </Line>
</sax_ColorSelect>
</file>

<file path=customXml/itemProps1.xml><?xml version="1.0" encoding="utf-8"?>
<ds:datastoreItem xmlns:ds="http://schemas.openxmlformats.org/officeDocument/2006/customXml" ds:itemID="{D0252559-44F8-474C-B66D-E357B88E32C2}">
  <ds:schemaRefs/>
</ds:datastoreItem>
</file>

<file path=customXml/itemProps2.xml><?xml version="1.0" encoding="utf-8"?>
<ds:datastoreItem xmlns:ds="http://schemas.openxmlformats.org/officeDocument/2006/customXml" ds:itemID="{304CF217-3C90-4AA0-B541-CE45F9BD305E}">
  <ds:schemaRefs/>
</ds:datastoreItem>
</file>

<file path=docProps/app.xml><?xml version="1.0" encoding="utf-8"?>
<Properties xmlns="http://schemas.openxmlformats.org/officeDocument/2006/extended-properties" xmlns:vt="http://schemas.openxmlformats.org/officeDocument/2006/docPropsVTypes">
  <Template>presentation_169_1</Template>
  <TotalTime>0</TotalTime>
  <Words>1804</Words>
  <Application>Microsoft Office PowerPoint</Application>
  <PresentationFormat>Custom</PresentationFormat>
  <Paragraphs>240</Paragraphs>
  <Slides>56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Arial</vt:lpstr>
      <vt:lpstr>Bosch Office Sans</vt:lpstr>
      <vt:lpstr>Calibri</vt:lpstr>
      <vt:lpstr>Wingdings 3</vt:lpstr>
      <vt:lpstr>Bosch NG</vt:lpstr>
      <vt:lpstr> INTRODUCTION TO SAP CLOUD PLATFORM </vt:lpstr>
      <vt:lpstr>What is SAP Cloud Platform?</vt:lpstr>
      <vt:lpstr>Environments in SAP Cloud Platform</vt:lpstr>
      <vt:lpstr>Which environment to use?</vt:lpstr>
      <vt:lpstr>Cloud Foundry Environment</vt:lpstr>
      <vt:lpstr>Neo Environment</vt:lpstr>
      <vt:lpstr>SAP Cloud Platform Accounts</vt:lpstr>
      <vt:lpstr>Global Account</vt:lpstr>
      <vt:lpstr>Subaccount</vt:lpstr>
      <vt:lpstr>Regions</vt:lpstr>
      <vt:lpstr>Spaces</vt:lpstr>
      <vt:lpstr>Entitlements</vt:lpstr>
      <vt:lpstr>Quotas</vt:lpstr>
      <vt:lpstr>Trial Accounts</vt:lpstr>
      <vt:lpstr>PowerPoint Presentation</vt:lpstr>
      <vt:lpstr>SAP Cloud Platform cockpit</vt:lpstr>
      <vt:lpstr>Navigation in the cockpit</vt:lpstr>
      <vt:lpstr>Left hand–side navigation</vt:lpstr>
      <vt:lpstr>Cloud Foundry Space Scope:</vt:lpstr>
      <vt:lpstr>Path</vt:lpstr>
      <vt:lpstr>PowerPoint Presentation</vt:lpstr>
      <vt:lpstr>Services in the Cloud Foundry Environment</vt:lpstr>
      <vt:lpstr>To create a service instance</vt:lpstr>
      <vt:lpstr>2. Choose the service for which you want to create an instance (let’s choose Application Logging as an example).</vt:lpstr>
      <vt:lpstr>3. In the left hand side navigation choose instances.</vt:lpstr>
      <vt:lpstr>4. Click on the new instance button</vt:lpstr>
      <vt:lpstr>Follow the wizard to finalize the creation of the instance. This includes choosing a service plan and optionally adding parameters and an application to bind the instance to. </vt:lpstr>
      <vt:lpstr>Finally enter a name for your instance and choose finish</vt:lpstr>
      <vt:lpstr>Your new instance will appear as shown below.</vt:lpstr>
      <vt:lpstr>CREATING A FREE TRIAL ACCOUNT</vt:lpstr>
      <vt:lpstr>PowerPoint Presentation</vt:lpstr>
      <vt:lpstr>If you don’t have an account already, fill in the details on left-hand side of the dialog and click submit</vt:lpstr>
      <vt:lpstr>PowerPoint Presentation</vt:lpstr>
      <vt:lpstr>Click to activate your account</vt:lpstr>
      <vt:lpstr>After activating your account you will see the following screen.</vt:lpstr>
      <vt:lpstr>Go to SAP Cloud Platform page and click on Log on</vt:lpstr>
      <vt:lpstr>Verify your account with a phone number.</vt:lpstr>
      <vt:lpstr>Enter your phone number and click New Code to retrieve a code</vt:lpstr>
      <vt:lpstr>Click on Log on to log on to your verified account.</vt:lpstr>
      <vt:lpstr>Create a subaccount which lives in a geographic region. Choose one of regions from this list.</vt:lpstr>
      <vt:lpstr>You will then see a dialog box while the account is set up. When complete, the dialog box will look like this. Click Continue to close to popup.</vt:lpstr>
      <vt:lpstr>Click on Enter Your Trial Account to see your global account.</vt:lpstr>
      <vt:lpstr>The global trial account contains one subaccount and space. Navigate to subaccount by clicking on the tile named trial (this name may vary if you created the subaccount manually).</vt:lpstr>
      <vt:lpstr>To get to the space, in which your applications and services live, click on the dev space.</vt:lpstr>
      <vt:lpstr>Introducing SAP Web IDE Full-Stack</vt:lpstr>
      <vt:lpstr>Features and Benefits</vt:lpstr>
      <vt:lpstr>Accessing SAP Web IDE</vt:lpstr>
      <vt:lpstr>PowerPoint Presentation</vt:lpstr>
      <vt:lpstr>PowerPoint Presentation</vt:lpstr>
      <vt:lpstr>PowerPoint Presentation</vt:lpstr>
      <vt:lpstr>PowerPoint Presentation</vt:lpstr>
      <vt:lpstr>PowerPoint Presentation</vt:lpstr>
      <vt:lpstr>Extensions</vt:lpstr>
      <vt:lpstr>Home Screen of SAP Web IDE</vt:lpstr>
      <vt:lpstr>Navigating SAP Web IDE</vt:lpstr>
      <vt:lpstr>SAP Business Application Studio</vt:lpstr>
    </vt:vector>
  </TitlesOfParts>
  <Company>BOSCH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SAP CLOUD PLATFORM</dc:title>
  <dc:creator>Gautam Krishnan (RBEI/BSL5)</dc:creator>
  <cp:lastModifiedBy>Gautam Krishnan (RBEI/BSL5)</cp:lastModifiedBy>
  <cp:revision>132</cp:revision>
  <dcterms:created xsi:type="dcterms:W3CDTF">2020-06-02T14:21:54Z</dcterms:created>
  <dcterms:modified xsi:type="dcterms:W3CDTF">2020-06-11T13:18:33Z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ttachmentremark">
    <vt:lpwstr>$attachmentremark$</vt:lpwstr>
  </property>
  <property fmtid="{D5CDD505-2E9C-101B-9397-08002B2CF9AE}" pid="3" name="confidentiality">
    <vt:lpwstr>$confidentiality_internal$</vt:lpwstr>
  </property>
  <property fmtid="{D5CDD505-2E9C-101B-9397-08002B2CF9AE}" pid="4" name="copyright">
    <vt:lpwstr>$copyright$</vt:lpwstr>
  </property>
  <property fmtid="{D5CDD505-2E9C-101B-9397-08002B2CF9AE}" pid="5" name="dateformat">
    <vt:lpwstr>$dateformat$</vt:lpwstr>
  </property>
  <property fmtid="{D5CDD505-2E9C-101B-9397-08002B2CF9AE}" pid="6" name="businessunit">
    <vt:lpwstr>$businessunit$</vt:lpwstr>
  </property>
  <property fmtid="{D5CDD505-2E9C-101B-9397-08002B2CF9AE}" pid="7" name="repositoryremark">
    <vt:lpwstr>$repositoryremark$</vt:lpwstr>
  </property>
</Properties>
</file>